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774" r:id="rId3"/>
    <p:sldId id="775" r:id="rId4"/>
    <p:sldId id="783" r:id="rId5"/>
    <p:sldId id="788" r:id="rId6"/>
    <p:sldId id="782" r:id="rId7"/>
    <p:sldId id="790" r:id="rId8"/>
    <p:sldId id="791" r:id="rId9"/>
    <p:sldId id="794" r:id="rId10"/>
    <p:sldId id="571" r:id="rId11"/>
    <p:sldId id="580" r:id="rId12"/>
    <p:sldId id="778" r:id="rId13"/>
    <p:sldId id="776" r:id="rId14"/>
    <p:sldId id="792" r:id="rId15"/>
    <p:sldId id="785" r:id="rId16"/>
    <p:sldId id="787" r:id="rId17"/>
    <p:sldId id="7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BDBDB"/>
    <a:srgbClr val="CDCDCD"/>
    <a:srgbClr val="CAE2F6"/>
    <a:srgbClr val="EBF3FE"/>
    <a:srgbClr val="1C75BC"/>
    <a:srgbClr val="DCF3FE"/>
    <a:srgbClr val="90B737"/>
    <a:srgbClr val="92D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88106"/>
  </p:normalViewPr>
  <p:slideViewPr>
    <p:cSldViewPr snapToGrid="0" snapToObjects="1">
      <p:cViewPr varScale="1">
        <p:scale>
          <a:sx n="96" d="100"/>
          <a:sy n="96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﻿The vast majority (90%) of the meridional flux of water vapor in the middle latitudes</a:t>
            </a:r>
          </a:p>
          <a:p>
            <a:r>
              <a:rPr lang="en-US" dirty="0"/>
              <a:t>occurs in narrow filaments called Atmospheric Rivers (ARs) [1]. </a:t>
            </a:r>
          </a:p>
          <a:p>
            <a:r>
              <a:rPr lang="en-US" dirty="0"/>
              <a:t>These low level weather phenomena are much more narrow (&lt;1000 km) than they are long (&gt;2000 km), </a:t>
            </a:r>
          </a:p>
          <a:p>
            <a:r>
              <a:rPr lang="en-US" dirty="0"/>
              <a:t>The main impacts from ARs are on the west coasts of continents in the middle latitudes (e.g., [3]), where they provide valuable contributions to the water supply [4–8]. However, they are also associated with extreme precipitation and most major flooding events in the western United States (e.g., [9–13]), as well as the most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4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﻿The physical mechanism driving this flux of moisture in an AR is typically the strong winds in the low-level jet found ahead of the cold front in the warm sector of an extratropical cyclone (e.g., [2]).</a:t>
            </a:r>
          </a:p>
          <a:p>
            <a:r>
              <a:rPr lang="en-US" dirty="0"/>
              <a:t>These low level weather phenomena are much more narrow (&lt;1000 km) than they are long (&gt;2000 km), with the core of an AR typically centered 1 km above the surface of the Earth and approximately 75% of the total transport of water vapor occurring in the lowest 3 km of the atmosphere (e.g., [2]).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80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core of an AR typically centered 1 km above the surface of the Earth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75% of the total transport of water vapor occurring in the lowest 3 km of the atmosphere (e.g., [2]).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0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﻿The only non-radiance observations available in the troposphere within an AR are AMVs,</a:t>
            </a:r>
          </a:p>
          <a:p>
            <a:r>
              <a:rPr lang="en-US" dirty="0"/>
              <a:t>commercial aircraft, global positioning system (GPS) radio occultation (RO), and AR Reconnaissance (Recon) data during field campaigns.</a:t>
            </a:r>
          </a:p>
          <a:p>
            <a:endParaRPr lang="en-US" dirty="0"/>
          </a:p>
          <a:p>
            <a:r>
              <a:rPr lang="en-US" dirty="0"/>
              <a:t>﻿This work shows that to date, </a:t>
            </a:r>
            <a:r>
              <a:rPr lang="en-US" dirty="0" err="1"/>
              <a:t>nonradiance</a:t>
            </a:r>
            <a:r>
              <a:rPr lang="en-US" dirty="0"/>
              <a:t> observations available for studying and modeling atmospheric rivers (ARs) are insufficient from near the surface to middle troposphere, and that satellite radiances are not able to adequately fill this 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Below approximately 3 km occultations sampling inside the AR are able to penetrate lower than those outside the AR.</a:t>
            </a:r>
          </a:p>
          <a:p>
            <a:endParaRPr lang="en-US" dirty="0"/>
          </a:p>
          <a:p>
            <a:r>
              <a:rPr lang="en-US" dirty="0"/>
              <a:t>Overall, most occultations penetrate below 5 km and COSMIC2 occultations penetrate deeper than the Operational occultations.</a:t>
            </a:r>
          </a:p>
          <a:p>
            <a:r>
              <a:rPr lang="en-US" dirty="0"/>
              <a:t>Spire has similar penetration to COSMIC2, though the artifacts in the lower troposphere merit further investigation.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55735-CB44-EF4C-A99D-EAB8D2BA9B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3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gradients in </a:t>
            </a:r>
            <a:r>
              <a:rPr lang="en-US" dirty="0" err="1"/>
              <a:t>Refr</a:t>
            </a:r>
            <a:r>
              <a:rPr lang="en-US" dirty="0"/>
              <a:t> decrease with increasing AR intensity</a:t>
            </a:r>
          </a:p>
          <a:p>
            <a:r>
              <a:rPr lang="en-US" dirty="0"/>
              <a:t> based on dropsondes not RO.</a:t>
            </a:r>
          </a:p>
          <a:p>
            <a:endParaRPr lang="en-US" dirty="0"/>
          </a:p>
          <a:p>
            <a:r>
              <a:rPr lang="en-US" dirty="0"/>
              <a:t>RO is an excellent way to sample the moisture in ARs,</a:t>
            </a:r>
            <a:br>
              <a:rPr lang="en-US" dirty="0"/>
            </a:br>
            <a:r>
              <a:rPr lang="en-US" dirty="0"/>
              <a:t> most satellite observations cannot do this properly.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55735-CB44-EF4C-A99D-EAB8D2BA9B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01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GNSS Radio Occultation (RO) provides high vertical resolution observations of water vapor.  Could be useful in determining the depth of a moist layer and its vertical structure, e.g. in Atmospheric Rivers (ARs).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several winter seasons 2018-2023,  thousands of Dropsonde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55735-CB44-EF4C-A99D-EAB8D2BA9B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70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is from a ROH-Paz occultation that sampled during AR Recon in January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62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double moment for rain and cloud ice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1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6791" y="185231"/>
            <a:ext cx="9298623" cy="113428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6791" y="1490663"/>
            <a:ext cx="11598415" cy="459422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pPr lvl="0"/>
            <a:r>
              <a:rPr lang="en-US" dirty="0"/>
              <a:t>Click to edit text.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12/7/23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Sub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4178" y="6445501"/>
            <a:ext cx="529730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0140"/>
            <a:ext cx="10515600" cy="460216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8"/>
            <a:ext cx="3932237" cy="1134533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52978"/>
            <a:ext cx="3932237" cy="3916010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/>
              <a:t>text.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1C8F4B49-F8B7-7949-9C28-BF428A8465A9}"/>
              </a:ext>
            </a:extLst>
          </p:cNvPr>
          <p:cNvSpPr/>
          <p:nvPr userDrawn="1"/>
        </p:nvSpPr>
        <p:spPr>
          <a:xfrm flipV="1">
            <a:off x="12327008" y="310556"/>
            <a:ext cx="2923160" cy="688745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C1A24936-C200-1F4F-A086-CF0CE45ABAB3}"/>
              </a:ext>
            </a:extLst>
          </p:cNvPr>
          <p:cNvSpPr/>
          <p:nvPr userDrawn="1"/>
        </p:nvSpPr>
        <p:spPr>
          <a:xfrm>
            <a:off x="254147" y="6388893"/>
            <a:ext cx="11683705" cy="469107"/>
          </a:xfrm>
          <a:prstGeom prst="round2SameRect">
            <a:avLst>
              <a:gd name="adj1" fmla="val 29744"/>
              <a:gd name="adj2" fmla="val 0"/>
            </a:avLst>
          </a:prstGeom>
          <a:solidFill>
            <a:srgbClr val="DBDBD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792" y="187841"/>
            <a:ext cx="9204790" cy="115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791" y="1490140"/>
            <a:ext cx="11598418" cy="4602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680022" y="6460333"/>
            <a:ext cx="2581079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Global Modeling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and</a:t>
            </a:r>
            <a:r>
              <a:rPr lang="en-US" sz="800" b="1" i="0" baseline="0" dirty="0">
                <a:solidFill>
                  <a:srgbClr val="1C75BC"/>
                </a:solidFill>
                <a:ea typeface="Arial Regular" charset="0"/>
              </a:rPr>
              <a:t> </a:t>
            </a:r>
            <a:r>
              <a:rPr lang="en-US" sz="800" b="1" i="0" dirty="0">
                <a:solidFill>
                  <a:srgbClr val="1C75BC"/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C75BC"/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962" y="6009417"/>
            <a:ext cx="567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4674" y="6009417"/>
            <a:ext cx="122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12/7/23</a:t>
            </a:fld>
            <a:endParaRPr lang="en-US" dirty="0"/>
          </a:p>
        </p:txBody>
      </p:sp>
      <p:pic>
        <p:nvPicPr>
          <p:cNvPr id="13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8542" y="97427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ED0B9B-9887-9A47-94D6-3EAAF77420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244428" y="6460333"/>
            <a:ext cx="1521837" cy="322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6E619-8AEE-C94F-B790-5BC7501047F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9634" y="6470272"/>
            <a:ext cx="1120627" cy="286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67A393-44F6-A443-A176-FD799F4F7164}"/>
              </a:ext>
            </a:extLst>
          </p:cNvPr>
          <p:cNvSpPr txBox="1"/>
          <p:nvPr userDrawn="1"/>
        </p:nvSpPr>
        <p:spPr>
          <a:xfrm>
            <a:off x="9797143" y="172057"/>
            <a:ext cx="14072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National Aeronautics and</a:t>
            </a:r>
          </a:p>
          <a:p>
            <a:pPr algn="r"/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Space Administration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82477E-2E5A-EF42-9B2F-9E1BB2260986}"/>
              </a:ext>
            </a:extLst>
          </p:cNvPr>
          <p:cNvCxnSpPr>
            <a:cxnSpLocks/>
          </p:cNvCxnSpPr>
          <p:nvPr userDrawn="1"/>
        </p:nvCxnSpPr>
        <p:spPr>
          <a:xfrm>
            <a:off x="11344545" y="100958"/>
            <a:ext cx="0" cy="481693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90B737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3B44-3F5B-4629-E974-83C363F47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Atmospheric Rivers in the</a:t>
            </a:r>
            <a:b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Multi-center Exercise for PAZ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F817D-4017-9E82-6B4C-2CA1F81CF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9221" y="3248891"/>
            <a:ext cx="9613557" cy="1655762"/>
          </a:xfrm>
        </p:spPr>
        <p:txBody>
          <a:bodyPr/>
          <a:lstStyle/>
          <a:p>
            <a:r>
              <a:rPr lang="en-US" dirty="0"/>
              <a:t>28 Nov 2023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Michael J. Murphy</a:t>
            </a:r>
          </a:p>
          <a:p>
            <a:r>
              <a:rPr lang="en-US" dirty="0"/>
              <a:t>Global Modeling &amp; Assimilation Office (GMAO), NASA Goddard SFC</a:t>
            </a:r>
          </a:p>
          <a:p>
            <a:r>
              <a:rPr lang="en-US" dirty="0"/>
              <a:t>GESTAR-II, University of Maryland Baltimore County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 collaboration with Ramon </a:t>
            </a:r>
            <a:r>
              <a:rPr lang="en-US" dirty="0" err="1"/>
              <a:t>Padulles</a:t>
            </a:r>
            <a:r>
              <a:rPr lang="en-US" dirty="0"/>
              <a:t> &amp; </a:t>
            </a:r>
            <a:r>
              <a:rPr lang="en-US" dirty="0" err="1"/>
              <a:t>Estel</a:t>
            </a:r>
            <a:r>
              <a:rPr lang="en-US" dirty="0"/>
              <a:t> </a:t>
            </a:r>
            <a:r>
              <a:rPr lang="en-US" dirty="0" err="1"/>
              <a:t>Cardellach</a:t>
            </a:r>
            <a:r>
              <a:rPr lang="en-US" dirty="0"/>
              <a:t> (ICE-CSIC/IEEC), Jennifer </a:t>
            </a:r>
            <a:r>
              <a:rPr lang="en-US" dirty="0" err="1"/>
              <a:t>Haase</a:t>
            </a:r>
            <a:r>
              <a:rPr lang="en-US" dirty="0"/>
              <a:t> (IGPP/SIO/UCSD), and CW3E.</a:t>
            </a:r>
          </a:p>
        </p:txBody>
      </p:sp>
    </p:spTree>
    <p:extLst>
      <p:ext uri="{BB962C8B-B14F-4D97-AF65-F5344CB8AC3E}">
        <p14:creationId xmlns:p14="http://schemas.microsoft.com/office/powerpoint/2010/main" val="23438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F4EA-41E1-EC49-9EDB-365B2219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18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RO profiles penetrate deeper within an AR than in the surrounding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A0D98-DCD7-214A-B5B7-C4766D7EF826}"/>
              </a:ext>
            </a:extLst>
          </p:cNvPr>
          <p:cNvSpPr txBox="1"/>
          <p:nvPr/>
        </p:nvSpPr>
        <p:spPr>
          <a:xfrm>
            <a:off x="1022684" y="1421746"/>
            <a:ext cx="47645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Inside the AR 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 deeper penetration</a:t>
            </a:r>
            <a:br>
              <a:rPr lang="en-US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 more saturated environment throughout the lower troposphere with a lack of strong vertical gradients in moisture and temperature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Outside the AR</a:t>
            </a:r>
            <a:br>
              <a:rPr lang="en-US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more likely to be vertical gradients of moisture and temperature in the lower levels (e.g. sharp boundary layers related to subsidence associated with the subtropical anticyclone). </a:t>
            </a:r>
          </a:p>
        </p:txBody>
      </p:sp>
      <p:pic>
        <p:nvPicPr>
          <p:cNvPr id="6" name="Picture 5" descr="A picture containing graphical user interface, chart&#10;&#10;Description automatically generated">
            <a:extLst>
              <a:ext uri="{FF2B5EF4-FFF2-40B4-BE49-F238E27FC236}">
                <a16:creationId xmlns:a16="http://schemas.microsoft.com/office/drawing/2014/main" id="{69B2755C-60C4-4E45-A85A-9F93BA0A6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50"/>
          <a:stretch/>
        </p:blipFill>
        <p:spPr>
          <a:xfrm>
            <a:off x="7159458" y="1090432"/>
            <a:ext cx="3773316" cy="51502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B657E7-8C68-4E26-FD8B-8034FD68942B}"/>
              </a:ext>
            </a:extLst>
          </p:cNvPr>
          <p:cNvSpPr/>
          <p:nvPr/>
        </p:nvSpPr>
        <p:spPr>
          <a:xfrm>
            <a:off x="2349292" y="5871335"/>
            <a:ext cx="3907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Murphy &amp; </a:t>
            </a:r>
            <a:r>
              <a:rPr lang="en-US" i="1" dirty="0" err="1">
                <a:solidFill>
                  <a:schemeClr val="bg2">
                    <a:lumMod val="10000"/>
                  </a:schemeClr>
                </a:solidFill>
              </a:rPr>
              <a:t>Haase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, Atmosphere, 2022</a:t>
            </a:r>
          </a:p>
        </p:txBody>
      </p:sp>
      <p:pic>
        <p:nvPicPr>
          <p:cNvPr id="4" name="Picture 3" descr="A picture containing graphical user interface, chart&#10;&#10;Description automatically generated">
            <a:extLst>
              <a:ext uri="{FF2B5EF4-FFF2-40B4-BE49-F238E27FC236}">
                <a16:creationId xmlns:a16="http://schemas.microsoft.com/office/drawing/2014/main" id="{3649B5AB-B07D-E078-8D10-106EB0695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672"/>
          <a:stretch/>
        </p:blipFill>
        <p:spPr>
          <a:xfrm>
            <a:off x="6678183" y="1090429"/>
            <a:ext cx="521879" cy="51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DE3FA56B-934F-5C72-B6BF-A745BFBDD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719"/>
          <a:stretch/>
        </p:blipFill>
        <p:spPr>
          <a:xfrm>
            <a:off x="6245275" y="1896388"/>
            <a:ext cx="5818171" cy="3669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D2B37-C6CA-4C4F-85B6-AE0793A2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dirty="0"/>
              <a:t>Deeper penetration of RO within an AR likely caused by the lack of sharp refractivity gradients in the vertical within the core of an AR</a:t>
            </a:r>
          </a:p>
        </p:txBody>
      </p:sp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32FA49E1-EA07-4808-1CFD-DE45E9713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911"/>
          <a:stretch/>
        </p:blipFill>
        <p:spPr>
          <a:xfrm>
            <a:off x="185880" y="1934940"/>
            <a:ext cx="5784554" cy="3355384"/>
          </a:xfrm>
          <a:prstGeom prst="rect">
            <a:avLst/>
          </a:prstGeom>
        </p:spPr>
      </p:pic>
      <p:pic>
        <p:nvPicPr>
          <p:cNvPr id="11" name="Picture 10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50456E67-7767-BBB9-7905-44E24E016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808"/>
          <a:stretch/>
        </p:blipFill>
        <p:spPr>
          <a:xfrm>
            <a:off x="182751" y="5265169"/>
            <a:ext cx="5784556" cy="292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42D459-F238-F3D4-A244-FCB190DD1F05}"/>
              </a:ext>
            </a:extLst>
          </p:cNvPr>
          <p:cNvSpPr txBox="1"/>
          <p:nvPr/>
        </p:nvSpPr>
        <p:spPr>
          <a:xfrm>
            <a:off x="1098174" y="1565608"/>
            <a:ext cx="13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Outside 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EEA6C-F7AC-6877-DF59-20AE940E10C8}"/>
              </a:ext>
            </a:extLst>
          </p:cNvPr>
          <p:cNvSpPr txBox="1"/>
          <p:nvPr/>
        </p:nvSpPr>
        <p:spPr>
          <a:xfrm>
            <a:off x="4004018" y="1565608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Inside 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427CF1-556A-7DCB-E1B4-CADECD143ABB}"/>
              </a:ext>
            </a:extLst>
          </p:cNvPr>
          <p:cNvSpPr txBox="1"/>
          <p:nvPr/>
        </p:nvSpPr>
        <p:spPr>
          <a:xfrm>
            <a:off x="6986564" y="1527056"/>
            <a:ext cx="19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Inside intense 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1351C-4A98-5CEB-5B89-42F4BF81022A}"/>
              </a:ext>
            </a:extLst>
          </p:cNvPr>
          <p:cNvSpPr txBox="1"/>
          <p:nvPr/>
        </p:nvSpPr>
        <p:spPr>
          <a:xfrm>
            <a:off x="9552982" y="1527056"/>
            <a:ext cx="24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Inside very intense 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1C2650-9042-2CF7-9C80-542422582AA8}"/>
              </a:ext>
            </a:extLst>
          </p:cNvPr>
          <p:cNvSpPr txBox="1"/>
          <p:nvPr/>
        </p:nvSpPr>
        <p:spPr>
          <a:xfrm>
            <a:off x="518907" y="5744252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Produced using the huge dataset of AR Recon dropsondes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B4B247-DAAD-89D9-29FB-B7A00FE06CF9}"/>
              </a:ext>
            </a:extLst>
          </p:cNvPr>
          <p:cNvSpPr/>
          <p:nvPr/>
        </p:nvSpPr>
        <p:spPr>
          <a:xfrm>
            <a:off x="7095851" y="5882752"/>
            <a:ext cx="3907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Murphy &amp; </a:t>
            </a:r>
            <a:r>
              <a:rPr lang="en-US" i="1" dirty="0" err="1">
                <a:solidFill>
                  <a:schemeClr val="bg2">
                    <a:lumMod val="10000"/>
                  </a:schemeClr>
                </a:solidFill>
              </a:rPr>
              <a:t>Haase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, Atmosphere, 2022</a:t>
            </a:r>
          </a:p>
        </p:txBody>
      </p:sp>
    </p:spTree>
    <p:extLst>
      <p:ext uri="{BB962C8B-B14F-4D97-AF65-F5344CB8AC3E}">
        <p14:creationId xmlns:p14="http://schemas.microsoft.com/office/powerpoint/2010/main" val="173600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820E-98C2-31D7-FDF5-2F03C0F2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Refractivity with respect to the Structure of 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E0FC-151E-03C0-BEEA-BC2D47862C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Vertical transect through an 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from an analysis produced by a mesoscale model</a:t>
            </a:r>
          </a:p>
          <a:p>
            <a:endParaRPr lang="en-US" dirty="0"/>
          </a:p>
          <a:p>
            <a:r>
              <a:rPr lang="en-US" dirty="0"/>
              <a:t>Anomaly (difference) in refractivity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w.r.t</a:t>
            </a:r>
            <a:r>
              <a:rPr lang="en-US" sz="1800" dirty="0"/>
              <a:t> climatological profile near the center of transect.</a:t>
            </a:r>
          </a:p>
          <a:p>
            <a:endParaRPr lang="en-US" dirty="0"/>
          </a:p>
          <a:p>
            <a:r>
              <a:rPr lang="en-US" dirty="0"/>
              <a:t>Overlain is the schematic diagram of an AR adapted from Ralph et al. 2017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AA917F-ED98-D720-62AB-2A0377EE7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05" t="15737" r="5976" b="31338"/>
          <a:stretch/>
        </p:blipFill>
        <p:spPr>
          <a:xfrm>
            <a:off x="6634307" y="1646197"/>
            <a:ext cx="5061090" cy="3768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08178F5C-3632-15A7-99A1-98104F5D523E}"/>
              </a:ext>
            </a:extLst>
          </p:cNvPr>
          <p:cNvSpPr/>
          <p:nvPr/>
        </p:nvSpPr>
        <p:spPr>
          <a:xfrm>
            <a:off x="9090652" y="4459765"/>
            <a:ext cx="2024097" cy="956647"/>
          </a:xfrm>
          <a:custGeom>
            <a:avLst/>
            <a:gdLst>
              <a:gd name="connsiteX0" fmla="*/ 13054 w 1352904"/>
              <a:gd name="connsiteY0" fmla="*/ 968846 h 984721"/>
              <a:gd name="connsiteX1" fmla="*/ 28929 w 1352904"/>
              <a:gd name="connsiteY1" fmla="*/ 419571 h 984721"/>
              <a:gd name="connsiteX2" fmla="*/ 32104 w 1352904"/>
              <a:gd name="connsiteY2" fmla="*/ 19521 h 984721"/>
              <a:gd name="connsiteX3" fmla="*/ 460729 w 1352904"/>
              <a:gd name="connsiteY3" fmla="*/ 89371 h 984721"/>
              <a:gd name="connsiteX4" fmla="*/ 876654 w 1352904"/>
              <a:gd name="connsiteY4" fmla="*/ 327496 h 984721"/>
              <a:gd name="connsiteX5" fmla="*/ 1095729 w 1352904"/>
              <a:gd name="connsiteY5" fmla="*/ 638646 h 984721"/>
              <a:gd name="connsiteX6" fmla="*/ 1352904 w 1352904"/>
              <a:gd name="connsiteY6" fmla="*/ 984721 h 984721"/>
              <a:gd name="connsiteX0" fmla="*/ 0 w 1463675"/>
              <a:gd name="connsiteY0" fmla="*/ 972021 h 984721"/>
              <a:gd name="connsiteX1" fmla="*/ 139700 w 1463675"/>
              <a:gd name="connsiteY1" fmla="*/ 419571 h 984721"/>
              <a:gd name="connsiteX2" fmla="*/ 142875 w 1463675"/>
              <a:gd name="connsiteY2" fmla="*/ 19521 h 984721"/>
              <a:gd name="connsiteX3" fmla="*/ 571500 w 1463675"/>
              <a:gd name="connsiteY3" fmla="*/ 89371 h 984721"/>
              <a:gd name="connsiteX4" fmla="*/ 987425 w 1463675"/>
              <a:gd name="connsiteY4" fmla="*/ 327496 h 984721"/>
              <a:gd name="connsiteX5" fmla="*/ 1206500 w 1463675"/>
              <a:gd name="connsiteY5" fmla="*/ 638646 h 984721"/>
              <a:gd name="connsiteX6" fmla="*/ 1463675 w 1463675"/>
              <a:gd name="connsiteY6" fmla="*/ 984721 h 984721"/>
              <a:gd name="connsiteX0" fmla="*/ 0 w 1463675"/>
              <a:gd name="connsiteY0" fmla="*/ 972021 h 984721"/>
              <a:gd name="connsiteX1" fmla="*/ 139700 w 1463675"/>
              <a:gd name="connsiteY1" fmla="*/ 419571 h 984721"/>
              <a:gd name="connsiteX2" fmla="*/ 142875 w 1463675"/>
              <a:gd name="connsiteY2" fmla="*/ 19521 h 984721"/>
              <a:gd name="connsiteX3" fmla="*/ 571500 w 1463675"/>
              <a:gd name="connsiteY3" fmla="*/ 89371 h 984721"/>
              <a:gd name="connsiteX4" fmla="*/ 987425 w 1463675"/>
              <a:gd name="connsiteY4" fmla="*/ 327496 h 984721"/>
              <a:gd name="connsiteX5" fmla="*/ 1206500 w 1463675"/>
              <a:gd name="connsiteY5" fmla="*/ 638646 h 984721"/>
              <a:gd name="connsiteX6" fmla="*/ 1463675 w 1463675"/>
              <a:gd name="connsiteY6" fmla="*/ 984721 h 984721"/>
              <a:gd name="connsiteX0" fmla="*/ 0 w 1463675"/>
              <a:gd name="connsiteY0" fmla="*/ 972021 h 984721"/>
              <a:gd name="connsiteX1" fmla="*/ 139700 w 1463675"/>
              <a:gd name="connsiteY1" fmla="*/ 419571 h 984721"/>
              <a:gd name="connsiteX2" fmla="*/ 142875 w 1463675"/>
              <a:gd name="connsiteY2" fmla="*/ 19521 h 984721"/>
              <a:gd name="connsiteX3" fmla="*/ 571500 w 1463675"/>
              <a:gd name="connsiteY3" fmla="*/ 89371 h 984721"/>
              <a:gd name="connsiteX4" fmla="*/ 987425 w 1463675"/>
              <a:gd name="connsiteY4" fmla="*/ 327496 h 984721"/>
              <a:gd name="connsiteX5" fmla="*/ 1206500 w 1463675"/>
              <a:gd name="connsiteY5" fmla="*/ 638646 h 984721"/>
              <a:gd name="connsiteX6" fmla="*/ 1463675 w 1463675"/>
              <a:gd name="connsiteY6" fmla="*/ 984721 h 984721"/>
              <a:gd name="connsiteX0" fmla="*/ 0 w 1463675"/>
              <a:gd name="connsiteY0" fmla="*/ 972021 h 984721"/>
              <a:gd name="connsiteX1" fmla="*/ 139700 w 1463675"/>
              <a:gd name="connsiteY1" fmla="*/ 419571 h 984721"/>
              <a:gd name="connsiteX2" fmla="*/ 142875 w 1463675"/>
              <a:gd name="connsiteY2" fmla="*/ 19521 h 984721"/>
              <a:gd name="connsiteX3" fmla="*/ 571500 w 1463675"/>
              <a:gd name="connsiteY3" fmla="*/ 89371 h 984721"/>
              <a:gd name="connsiteX4" fmla="*/ 987425 w 1463675"/>
              <a:gd name="connsiteY4" fmla="*/ 327496 h 984721"/>
              <a:gd name="connsiteX5" fmla="*/ 1206500 w 1463675"/>
              <a:gd name="connsiteY5" fmla="*/ 638646 h 984721"/>
              <a:gd name="connsiteX6" fmla="*/ 1463675 w 1463675"/>
              <a:gd name="connsiteY6" fmla="*/ 984721 h 984721"/>
              <a:gd name="connsiteX0" fmla="*/ 0 w 1463675"/>
              <a:gd name="connsiteY0" fmla="*/ 1351349 h 1364049"/>
              <a:gd name="connsiteX1" fmla="*/ 139700 w 1463675"/>
              <a:gd name="connsiteY1" fmla="*/ 798899 h 1364049"/>
              <a:gd name="connsiteX2" fmla="*/ 25400 w 1463675"/>
              <a:gd name="connsiteY2" fmla="*/ 5149 h 1364049"/>
              <a:gd name="connsiteX3" fmla="*/ 571500 w 1463675"/>
              <a:gd name="connsiteY3" fmla="*/ 468699 h 1364049"/>
              <a:gd name="connsiteX4" fmla="*/ 987425 w 1463675"/>
              <a:gd name="connsiteY4" fmla="*/ 706824 h 1364049"/>
              <a:gd name="connsiteX5" fmla="*/ 1206500 w 1463675"/>
              <a:gd name="connsiteY5" fmla="*/ 1017974 h 1364049"/>
              <a:gd name="connsiteX6" fmla="*/ 1463675 w 1463675"/>
              <a:gd name="connsiteY6" fmla="*/ 1364049 h 1364049"/>
              <a:gd name="connsiteX0" fmla="*/ 16717 w 1480392"/>
              <a:gd name="connsiteY0" fmla="*/ 1346516 h 1359216"/>
              <a:gd name="connsiteX1" fmla="*/ 156417 w 1480392"/>
              <a:gd name="connsiteY1" fmla="*/ 794066 h 1359216"/>
              <a:gd name="connsiteX2" fmla="*/ 42117 w 1480392"/>
              <a:gd name="connsiteY2" fmla="*/ 316 h 1359216"/>
              <a:gd name="connsiteX3" fmla="*/ 1004142 w 1480392"/>
              <a:gd name="connsiteY3" fmla="*/ 701991 h 1359216"/>
              <a:gd name="connsiteX4" fmla="*/ 1223217 w 1480392"/>
              <a:gd name="connsiteY4" fmla="*/ 1013141 h 1359216"/>
              <a:gd name="connsiteX5" fmla="*/ 1480392 w 1480392"/>
              <a:gd name="connsiteY5" fmla="*/ 1359216 h 1359216"/>
              <a:gd name="connsiteX0" fmla="*/ 14834 w 1478509"/>
              <a:gd name="connsiteY0" fmla="*/ 1350935 h 1363635"/>
              <a:gd name="connsiteX1" fmla="*/ 154534 w 1478509"/>
              <a:gd name="connsiteY1" fmla="*/ 798485 h 1363635"/>
              <a:gd name="connsiteX2" fmla="*/ 40234 w 1478509"/>
              <a:gd name="connsiteY2" fmla="*/ 4735 h 1363635"/>
              <a:gd name="connsiteX3" fmla="*/ 973684 w 1478509"/>
              <a:gd name="connsiteY3" fmla="*/ 493685 h 1363635"/>
              <a:gd name="connsiteX4" fmla="*/ 1221334 w 1478509"/>
              <a:gd name="connsiteY4" fmla="*/ 1017560 h 1363635"/>
              <a:gd name="connsiteX5" fmla="*/ 1478509 w 1478509"/>
              <a:gd name="connsiteY5" fmla="*/ 1363635 h 1363635"/>
              <a:gd name="connsiteX0" fmla="*/ 14834 w 1478509"/>
              <a:gd name="connsiteY0" fmla="*/ 1350924 h 1363624"/>
              <a:gd name="connsiteX1" fmla="*/ 154534 w 1478509"/>
              <a:gd name="connsiteY1" fmla="*/ 798474 h 1363624"/>
              <a:gd name="connsiteX2" fmla="*/ 40234 w 1478509"/>
              <a:gd name="connsiteY2" fmla="*/ 4724 h 1363624"/>
              <a:gd name="connsiteX3" fmla="*/ 973684 w 1478509"/>
              <a:gd name="connsiteY3" fmla="*/ 493674 h 1363624"/>
              <a:gd name="connsiteX4" fmla="*/ 1354684 w 1478509"/>
              <a:gd name="connsiteY4" fmla="*/ 1011199 h 1363624"/>
              <a:gd name="connsiteX5" fmla="*/ 1478509 w 1478509"/>
              <a:gd name="connsiteY5" fmla="*/ 1363624 h 1363624"/>
              <a:gd name="connsiteX0" fmla="*/ 14834 w 1368744"/>
              <a:gd name="connsiteY0" fmla="*/ 1350924 h 1350924"/>
              <a:gd name="connsiteX1" fmla="*/ 154534 w 1368744"/>
              <a:gd name="connsiteY1" fmla="*/ 798474 h 1350924"/>
              <a:gd name="connsiteX2" fmla="*/ 40234 w 1368744"/>
              <a:gd name="connsiteY2" fmla="*/ 4724 h 1350924"/>
              <a:gd name="connsiteX3" fmla="*/ 973684 w 1368744"/>
              <a:gd name="connsiteY3" fmla="*/ 493674 h 1350924"/>
              <a:gd name="connsiteX4" fmla="*/ 1354684 w 1368744"/>
              <a:gd name="connsiteY4" fmla="*/ 1011199 h 1350924"/>
              <a:gd name="connsiteX5" fmla="*/ 1151484 w 1368744"/>
              <a:gd name="connsiteY5" fmla="*/ 1344574 h 1350924"/>
              <a:gd name="connsiteX0" fmla="*/ 14834 w 1308511"/>
              <a:gd name="connsiteY0" fmla="*/ 1350704 h 1350704"/>
              <a:gd name="connsiteX1" fmla="*/ 154534 w 1308511"/>
              <a:gd name="connsiteY1" fmla="*/ 798254 h 1350704"/>
              <a:gd name="connsiteX2" fmla="*/ 40234 w 1308511"/>
              <a:gd name="connsiteY2" fmla="*/ 4504 h 1350704"/>
              <a:gd name="connsiteX3" fmla="*/ 973684 w 1308511"/>
              <a:gd name="connsiteY3" fmla="*/ 493454 h 1350704"/>
              <a:gd name="connsiteX4" fmla="*/ 1291184 w 1308511"/>
              <a:gd name="connsiteY4" fmla="*/ 887154 h 1350704"/>
              <a:gd name="connsiteX5" fmla="*/ 1151484 w 1308511"/>
              <a:gd name="connsiteY5" fmla="*/ 1344354 h 1350704"/>
              <a:gd name="connsiteX0" fmla="*/ 14209 w 1307886"/>
              <a:gd name="connsiteY0" fmla="*/ 1354419 h 1354419"/>
              <a:gd name="connsiteX1" fmla="*/ 153909 w 1307886"/>
              <a:gd name="connsiteY1" fmla="*/ 801969 h 1354419"/>
              <a:gd name="connsiteX2" fmla="*/ 39609 w 1307886"/>
              <a:gd name="connsiteY2" fmla="*/ 8219 h 1354419"/>
              <a:gd name="connsiteX3" fmla="*/ 963534 w 1307886"/>
              <a:gd name="connsiteY3" fmla="*/ 417794 h 1354419"/>
              <a:gd name="connsiteX4" fmla="*/ 1290559 w 1307886"/>
              <a:gd name="connsiteY4" fmla="*/ 890869 h 1354419"/>
              <a:gd name="connsiteX5" fmla="*/ 1150859 w 1307886"/>
              <a:gd name="connsiteY5" fmla="*/ 1348069 h 1354419"/>
              <a:gd name="connsiteX0" fmla="*/ 14209 w 1307886"/>
              <a:gd name="connsiteY0" fmla="*/ 1354419 h 1354419"/>
              <a:gd name="connsiteX1" fmla="*/ 153909 w 1307886"/>
              <a:gd name="connsiteY1" fmla="*/ 801969 h 1354419"/>
              <a:gd name="connsiteX2" fmla="*/ 39609 w 1307886"/>
              <a:gd name="connsiteY2" fmla="*/ 8219 h 1354419"/>
              <a:gd name="connsiteX3" fmla="*/ 963534 w 1307886"/>
              <a:gd name="connsiteY3" fmla="*/ 417794 h 1354419"/>
              <a:gd name="connsiteX4" fmla="*/ 1290559 w 1307886"/>
              <a:gd name="connsiteY4" fmla="*/ 890869 h 1354419"/>
              <a:gd name="connsiteX5" fmla="*/ 1150859 w 1307886"/>
              <a:gd name="connsiteY5" fmla="*/ 1348069 h 1354419"/>
              <a:gd name="connsiteX0" fmla="*/ 14209 w 1307886"/>
              <a:gd name="connsiteY0" fmla="*/ 1354419 h 1354419"/>
              <a:gd name="connsiteX1" fmla="*/ 153909 w 1307886"/>
              <a:gd name="connsiteY1" fmla="*/ 801969 h 1354419"/>
              <a:gd name="connsiteX2" fmla="*/ 39609 w 1307886"/>
              <a:gd name="connsiteY2" fmla="*/ 8219 h 1354419"/>
              <a:gd name="connsiteX3" fmla="*/ 963534 w 1307886"/>
              <a:gd name="connsiteY3" fmla="*/ 417794 h 1354419"/>
              <a:gd name="connsiteX4" fmla="*/ 1290559 w 1307886"/>
              <a:gd name="connsiteY4" fmla="*/ 890869 h 1354419"/>
              <a:gd name="connsiteX5" fmla="*/ 1150859 w 1307886"/>
              <a:gd name="connsiteY5" fmla="*/ 1348069 h 1354419"/>
              <a:gd name="connsiteX0" fmla="*/ 14209 w 1295911"/>
              <a:gd name="connsiteY0" fmla="*/ 1354419 h 1354419"/>
              <a:gd name="connsiteX1" fmla="*/ 153909 w 1295911"/>
              <a:gd name="connsiteY1" fmla="*/ 801969 h 1354419"/>
              <a:gd name="connsiteX2" fmla="*/ 39609 w 1295911"/>
              <a:gd name="connsiteY2" fmla="*/ 8219 h 1354419"/>
              <a:gd name="connsiteX3" fmla="*/ 963534 w 1295911"/>
              <a:gd name="connsiteY3" fmla="*/ 417794 h 1354419"/>
              <a:gd name="connsiteX4" fmla="*/ 1290559 w 1295911"/>
              <a:gd name="connsiteY4" fmla="*/ 890869 h 1354419"/>
              <a:gd name="connsiteX5" fmla="*/ 1150859 w 1295911"/>
              <a:gd name="connsiteY5" fmla="*/ 1348069 h 1354419"/>
              <a:gd name="connsiteX0" fmla="*/ 0 w 1357902"/>
              <a:gd name="connsiteY0" fmla="*/ 1341719 h 1348069"/>
              <a:gd name="connsiteX1" fmla="*/ 215900 w 1357902"/>
              <a:gd name="connsiteY1" fmla="*/ 801969 h 1348069"/>
              <a:gd name="connsiteX2" fmla="*/ 101600 w 1357902"/>
              <a:gd name="connsiteY2" fmla="*/ 8219 h 1348069"/>
              <a:gd name="connsiteX3" fmla="*/ 1025525 w 1357902"/>
              <a:gd name="connsiteY3" fmla="*/ 417794 h 1348069"/>
              <a:gd name="connsiteX4" fmla="*/ 1352550 w 1357902"/>
              <a:gd name="connsiteY4" fmla="*/ 890869 h 1348069"/>
              <a:gd name="connsiteX5" fmla="*/ 1212850 w 1357902"/>
              <a:gd name="connsiteY5" fmla="*/ 1348069 h 1348069"/>
              <a:gd name="connsiteX0" fmla="*/ 0 w 1357902"/>
              <a:gd name="connsiteY0" fmla="*/ 1341952 h 1348302"/>
              <a:gd name="connsiteX1" fmla="*/ 238125 w 1357902"/>
              <a:gd name="connsiteY1" fmla="*/ 808552 h 1348302"/>
              <a:gd name="connsiteX2" fmla="*/ 101600 w 1357902"/>
              <a:gd name="connsiteY2" fmla="*/ 8452 h 1348302"/>
              <a:gd name="connsiteX3" fmla="*/ 1025525 w 1357902"/>
              <a:gd name="connsiteY3" fmla="*/ 418027 h 1348302"/>
              <a:gd name="connsiteX4" fmla="*/ 1352550 w 1357902"/>
              <a:gd name="connsiteY4" fmla="*/ 891102 h 1348302"/>
              <a:gd name="connsiteX5" fmla="*/ 1212850 w 1357902"/>
              <a:gd name="connsiteY5" fmla="*/ 1348302 h 1348302"/>
              <a:gd name="connsiteX0" fmla="*/ 0 w 1357902"/>
              <a:gd name="connsiteY0" fmla="*/ 1372420 h 1378770"/>
              <a:gd name="connsiteX1" fmla="*/ 238125 w 1357902"/>
              <a:gd name="connsiteY1" fmla="*/ 839020 h 1378770"/>
              <a:gd name="connsiteX2" fmla="*/ 101600 w 1357902"/>
              <a:gd name="connsiteY2" fmla="*/ 38920 h 1378770"/>
              <a:gd name="connsiteX3" fmla="*/ 1025525 w 1357902"/>
              <a:gd name="connsiteY3" fmla="*/ 448495 h 1378770"/>
              <a:gd name="connsiteX4" fmla="*/ 1352550 w 1357902"/>
              <a:gd name="connsiteY4" fmla="*/ 921570 h 1378770"/>
              <a:gd name="connsiteX5" fmla="*/ 1212850 w 1357902"/>
              <a:gd name="connsiteY5" fmla="*/ 1378770 h 1378770"/>
              <a:gd name="connsiteX0" fmla="*/ 0 w 1357902"/>
              <a:gd name="connsiteY0" fmla="*/ 1374120 h 1380470"/>
              <a:gd name="connsiteX1" fmla="*/ 238125 w 1357902"/>
              <a:gd name="connsiteY1" fmla="*/ 840720 h 1380470"/>
              <a:gd name="connsiteX2" fmla="*/ 101600 w 1357902"/>
              <a:gd name="connsiteY2" fmla="*/ 40620 h 1380470"/>
              <a:gd name="connsiteX3" fmla="*/ 1025525 w 1357902"/>
              <a:gd name="connsiteY3" fmla="*/ 450195 h 1380470"/>
              <a:gd name="connsiteX4" fmla="*/ 1352550 w 1357902"/>
              <a:gd name="connsiteY4" fmla="*/ 923270 h 1380470"/>
              <a:gd name="connsiteX5" fmla="*/ 1212850 w 1357902"/>
              <a:gd name="connsiteY5" fmla="*/ 1380470 h 1380470"/>
              <a:gd name="connsiteX0" fmla="*/ 0 w 1357902"/>
              <a:gd name="connsiteY0" fmla="*/ 1341805 h 1348155"/>
              <a:gd name="connsiteX1" fmla="*/ 219075 w 1357902"/>
              <a:gd name="connsiteY1" fmla="*/ 789355 h 1348155"/>
              <a:gd name="connsiteX2" fmla="*/ 101600 w 1357902"/>
              <a:gd name="connsiteY2" fmla="*/ 8305 h 1348155"/>
              <a:gd name="connsiteX3" fmla="*/ 1025525 w 1357902"/>
              <a:gd name="connsiteY3" fmla="*/ 417880 h 1348155"/>
              <a:gd name="connsiteX4" fmla="*/ 1352550 w 1357902"/>
              <a:gd name="connsiteY4" fmla="*/ 890955 h 1348155"/>
              <a:gd name="connsiteX5" fmla="*/ 1212850 w 1357902"/>
              <a:gd name="connsiteY5" fmla="*/ 1348155 h 1348155"/>
              <a:gd name="connsiteX0" fmla="*/ 1394 w 1359296"/>
              <a:gd name="connsiteY0" fmla="*/ 1383121 h 1389471"/>
              <a:gd name="connsiteX1" fmla="*/ 220469 w 1359296"/>
              <a:gd name="connsiteY1" fmla="*/ 830671 h 1389471"/>
              <a:gd name="connsiteX2" fmla="*/ 102994 w 1359296"/>
              <a:gd name="connsiteY2" fmla="*/ 49621 h 1389471"/>
              <a:gd name="connsiteX3" fmla="*/ 1026919 w 1359296"/>
              <a:gd name="connsiteY3" fmla="*/ 459196 h 1389471"/>
              <a:gd name="connsiteX4" fmla="*/ 1353944 w 1359296"/>
              <a:gd name="connsiteY4" fmla="*/ 932271 h 1389471"/>
              <a:gd name="connsiteX5" fmla="*/ 1214244 w 1359296"/>
              <a:gd name="connsiteY5" fmla="*/ 1389471 h 1389471"/>
              <a:gd name="connsiteX0" fmla="*/ 1394 w 1371183"/>
              <a:gd name="connsiteY0" fmla="*/ 1383121 h 1383121"/>
              <a:gd name="connsiteX1" fmla="*/ 220469 w 1371183"/>
              <a:gd name="connsiteY1" fmla="*/ 830671 h 1383121"/>
              <a:gd name="connsiteX2" fmla="*/ 102994 w 1371183"/>
              <a:gd name="connsiteY2" fmla="*/ 49621 h 1383121"/>
              <a:gd name="connsiteX3" fmla="*/ 1026919 w 1371183"/>
              <a:gd name="connsiteY3" fmla="*/ 459196 h 1383121"/>
              <a:gd name="connsiteX4" fmla="*/ 1353944 w 1371183"/>
              <a:gd name="connsiteY4" fmla="*/ 932271 h 1383121"/>
              <a:gd name="connsiteX5" fmla="*/ 1328544 w 1371183"/>
              <a:gd name="connsiteY5" fmla="*/ 1383121 h 1383121"/>
              <a:gd name="connsiteX0" fmla="*/ 1394 w 1400665"/>
              <a:gd name="connsiteY0" fmla="*/ 1383121 h 1389471"/>
              <a:gd name="connsiteX1" fmla="*/ 220469 w 1400665"/>
              <a:gd name="connsiteY1" fmla="*/ 830671 h 1389471"/>
              <a:gd name="connsiteX2" fmla="*/ 102994 w 1400665"/>
              <a:gd name="connsiteY2" fmla="*/ 49621 h 1389471"/>
              <a:gd name="connsiteX3" fmla="*/ 1026919 w 1400665"/>
              <a:gd name="connsiteY3" fmla="*/ 459196 h 1389471"/>
              <a:gd name="connsiteX4" fmla="*/ 1353944 w 1400665"/>
              <a:gd name="connsiteY4" fmla="*/ 932271 h 1389471"/>
              <a:gd name="connsiteX5" fmla="*/ 1398394 w 1400665"/>
              <a:gd name="connsiteY5" fmla="*/ 1389471 h 1389471"/>
              <a:gd name="connsiteX0" fmla="*/ 1394 w 1547619"/>
              <a:gd name="connsiteY0" fmla="*/ 1383121 h 1383121"/>
              <a:gd name="connsiteX1" fmla="*/ 220469 w 1547619"/>
              <a:gd name="connsiteY1" fmla="*/ 830671 h 1383121"/>
              <a:gd name="connsiteX2" fmla="*/ 102994 w 1547619"/>
              <a:gd name="connsiteY2" fmla="*/ 49621 h 1383121"/>
              <a:gd name="connsiteX3" fmla="*/ 1026919 w 1547619"/>
              <a:gd name="connsiteY3" fmla="*/ 459196 h 1383121"/>
              <a:gd name="connsiteX4" fmla="*/ 1353944 w 1547619"/>
              <a:gd name="connsiteY4" fmla="*/ 932271 h 1383121"/>
              <a:gd name="connsiteX5" fmla="*/ 1547619 w 1547619"/>
              <a:gd name="connsiteY5" fmla="*/ 1379946 h 138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7619" h="1383121">
                <a:moveTo>
                  <a:pt x="1394" y="1383121"/>
                </a:moveTo>
                <a:cubicBezTo>
                  <a:pt x="207769" y="1066944"/>
                  <a:pt x="203536" y="1052921"/>
                  <a:pt x="220469" y="830671"/>
                </a:cubicBezTo>
                <a:cubicBezTo>
                  <a:pt x="237402" y="608421"/>
                  <a:pt x="-190164" y="244884"/>
                  <a:pt x="102994" y="49621"/>
                </a:cubicBezTo>
                <a:cubicBezTo>
                  <a:pt x="396152" y="-145642"/>
                  <a:pt x="847002" y="286688"/>
                  <a:pt x="1026919" y="459196"/>
                </a:cubicBezTo>
                <a:cubicBezTo>
                  <a:pt x="1206836" y="631704"/>
                  <a:pt x="1267161" y="778813"/>
                  <a:pt x="1353944" y="932271"/>
                </a:cubicBezTo>
                <a:cubicBezTo>
                  <a:pt x="1440727" y="1085729"/>
                  <a:pt x="1547619" y="1379946"/>
                  <a:pt x="1547619" y="1379946"/>
                </a:cubicBezTo>
              </a:path>
            </a:pathLst>
          </a:custGeom>
          <a:noFill/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96">
            <a:extLst>
              <a:ext uri="{FF2B5EF4-FFF2-40B4-BE49-F238E27FC236}">
                <a16:creationId xmlns:a16="http://schemas.microsoft.com/office/drawing/2014/main" id="{18F17879-D3AB-27A9-B96B-BAF9742A4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5216" y="4740087"/>
            <a:ext cx="436338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6" b="1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LLJ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0459EF1-89BB-4183-3844-DC62118536EC}"/>
              </a:ext>
            </a:extLst>
          </p:cNvPr>
          <p:cNvSpPr/>
          <p:nvPr/>
        </p:nvSpPr>
        <p:spPr>
          <a:xfrm>
            <a:off x="7395673" y="3250268"/>
            <a:ext cx="2302753" cy="2164522"/>
          </a:xfrm>
          <a:custGeom>
            <a:avLst/>
            <a:gdLst>
              <a:gd name="connsiteX0" fmla="*/ 0 w 3331633"/>
              <a:gd name="connsiteY0" fmla="*/ 491067 h 3124200"/>
              <a:gd name="connsiteX1" fmla="*/ 397933 w 3331633"/>
              <a:gd name="connsiteY1" fmla="*/ 651933 h 3124200"/>
              <a:gd name="connsiteX2" fmla="*/ 711200 w 3331633"/>
              <a:gd name="connsiteY2" fmla="*/ 808567 h 3124200"/>
              <a:gd name="connsiteX3" fmla="*/ 1071033 w 3331633"/>
              <a:gd name="connsiteY3" fmla="*/ 1054100 h 3124200"/>
              <a:gd name="connsiteX4" fmla="*/ 1354666 w 3331633"/>
              <a:gd name="connsiteY4" fmla="*/ 1295400 h 3124200"/>
              <a:gd name="connsiteX5" fmla="*/ 1701800 w 3331633"/>
              <a:gd name="connsiteY5" fmla="*/ 1608667 h 3124200"/>
              <a:gd name="connsiteX6" fmla="*/ 2150533 w 3331633"/>
              <a:gd name="connsiteY6" fmla="*/ 2078567 h 3124200"/>
              <a:gd name="connsiteX7" fmla="*/ 2654300 w 3331633"/>
              <a:gd name="connsiteY7" fmla="*/ 2654300 h 3124200"/>
              <a:gd name="connsiteX8" fmla="*/ 3039533 w 3331633"/>
              <a:gd name="connsiteY8" fmla="*/ 3115733 h 3124200"/>
              <a:gd name="connsiteX9" fmla="*/ 3331633 w 3331633"/>
              <a:gd name="connsiteY9" fmla="*/ 3124200 h 3124200"/>
              <a:gd name="connsiteX10" fmla="*/ 3162300 w 3331633"/>
              <a:gd name="connsiteY10" fmla="*/ 2929467 h 3124200"/>
              <a:gd name="connsiteX11" fmla="*/ 2616200 w 3331633"/>
              <a:gd name="connsiteY11" fmla="*/ 2247900 h 3124200"/>
              <a:gd name="connsiteX12" fmla="*/ 2146300 w 3331633"/>
              <a:gd name="connsiteY12" fmla="*/ 1646767 h 3124200"/>
              <a:gd name="connsiteX13" fmla="*/ 1701800 w 3331633"/>
              <a:gd name="connsiteY13" fmla="*/ 1079500 h 3124200"/>
              <a:gd name="connsiteX14" fmla="*/ 1430866 w 3331633"/>
              <a:gd name="connsiteY14" fmla="*/ 694267 h 3124200"/>
              <a:gd name="connsiteX15" fmla="*/ 1172633 w 3331633"/>
              <a:gd name="connsiteY15" fmla="*/ 309033 h 3124200"/>
              <a:gd name="connsiteX16" fmla="*/ 1049866 w 3331633"/>
              <a:gd name="connsiteY16" fmla="*/ 0 h 3124200"/>
              <a:gd name="connsiteX17" fmla="*/ 1104900 w 3331633"/>
              <a:gd name="connsiteY17" fmla="*/ 270933 h 3124200"/>
              <a:gd name="connsiteX18" fmla="*/ 1075266 w 3331633"/>
              <a:gd name="connsiteY18" fmla="*/ 436033 h 3124200"/>
              <a:gd name="connsiteX19" fmla="*/ 960966 w 3331633"/>
              <a:gd name="connsiteY19" fmla="*/ 537633 h 3124200"/>
              <a:gd name="connsiteX20" fmla="*/ 800100 w 3331633"/>
              <a:gd name="connsiteY20" fmla="*/ 579967 h 3124200"/>
              <a:gd name="connsiteX21" fmla="*/ 520700 w 3331633"/>
              <a:gd name="connsiteY21" fmla="*/ 579967 h 3124200"/>
              <a:gd name="connsiteX22" fmla="*/ 266700 w 3331633"/>
              <a:gd name="connsiteY22" fmla="*/ 546100 h 3124200"/>
              <a:gd name="connsiteX23" fmla="*/ 0 w 3331633"/>
              <a:gd name="connsiteY23" fmla="*/ 491067 h 3124200"/>
              <a:gd name="connsiteX0" fmla="*/ 0 w 3331633"/>
              <a:gd name="connsiteY0" fmla="*/ 491067 h 3131608"/>
              <a:gd name="connsiteX1" fmla="*/ 397933 w 3331633"/>
              <a:gd name="connsiteY1" fmla="*/ 651933 h 3131608"/>
              <a:gd name="connsiteX2" fmla="*/ 711200 w 3331633"/>
              <a:gd name="connsiteY2" fmla="*/ 808567 h 3131608"/>
              <a:gd name="connsiteX3" fmla="*/ 1071033 w 3331633"/>
              <a:gd name="connsiteY3" fmla="*/ 1054100 h 3131608"/>
              <a:gd name="connsiteX4" fmla="*/ 1354666 w 3331633"/>
              <a:gd name="connsiteY4" fmla="*/ 1295400 h 3131608"/>
              <a:gd name="connsiteX5" fmla="*/ 1701800 w 3331633"/>
              <a:gd name="connsiteY5" fmla="*/ 1608667 h 3131608"/>
              <a:gd name="connsiteX6" fmla="*/ 2150533 w 3331633"/>
              <a:gd name="connsiteY6" fmla="*/ 2078567 h 3131608"/>
              <a:gd name="connsiteX7" fmla="*/ 2654300 w 3331633"/>
              <a:gd name="connsiteY7" fmla="*/ 2654300 h 3131608"/>
              <a:gd name="connsiteX8" fmla="*/ 3052233 w 3331633"/>
              <a:gd name="connsiteY8" fmla="*/ 3131608 h 3131608"/>
              <a:gd name="connsiteX9" fmla="*/ 3331633 w 3331633"/>
              <a:gd name="connsiteY9" fmla="*/ 3124200 h 3131608"/>
              <a:gd name="connsiteX10" fmla="*/ 3162300 w 3331633"/>
              <a:gd name="connsiteY10" fmla="*/ 2929467 h 3131608"/>
              <a:gd name="connsiteX11" fmla="*/ 2616200 w 3331633"/>
              <a:gd name="connsiteY11" fmla="*/ 2247900 h 3131608"/>
              <a:gd name="connsiteX12" fmla="*/ 2146300 w 3331633"/>
              <a:gd name="connsiteY12" fmla="*/ 1646767 h 3131608"/>
              <a:gd name="connsiteX13" fmla="*/ 1701800 w 3331633"/>
              <a:gd name="connsiteY13" fmla="*/ 1079500 h 3131608"/>
              <a:gd name="connsiteX14" fmla="*/ 1430866 w 3331633"/>
              <a:gd name="connsiteY14" fmla="*/ 694267 h 3131608"/>
              <a:gd name="connsiteX15" fmla="*/ 1172633 w 3331633"/>
              <a:gd name="connsiteY15" fmla="*/ 309033 h 3131608"/>
              <a:gd name="connsiteX16" fmla="*/ 1049866 w 3331633"/>
              <a:gd name="connsiteY16" fmla="*/ 0 h 3131608"/>
              <a:gd name="connsiteX17" fmla="*/ 1104900 w 3331633"/>
              <a:gd name="connsiteY17" fmla="*/ 270933 h 3131608"/>
              <a:gd name="connsiteX18" fmla="*/ 1075266 w 3331633"/>
              <a:gd name="connsiteY18" fmla="*/ 436033 h 3131608"/>
              <a:gd name="connsiteX19" fmla="*/ 960966 w 3331633"/>
              <a:gd name="connsiteY19" fmla="*/ 537633 h 3131608"/>
              <a:gd name="connsiteX20" fmla="*/ 800100 w 3331633"/>
              <a:gd name="connsiteY20" fmla="*/ 579967 h 3131608"/>
              <a:gd name="connsiteX21" fmla="*/ 520700 w 3331633"/>
              <a:gd name="connsiteY21" fmla="*/ 579967 h 3131608"/>
              <a:gd name="connsiteX22" fmla="*/ 266700 w 3331633"/>
              <a:gd name="connsiteY22" fmla="*/ 546100 h 3131608"/>
              <a:gd name="connsiteX23" fmla="*/ 0 w 3331633"/>
              <a:gd name="connsiteY23" fmla="*/ 491067 h 313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331633" h="3131608">
                <a:moveTo>
                  <a:pt x="0" y="491067"/>
                </a:moveTo>
                <a:lnTo>
                  <a:pt x="397933" y="651933"/>
                </a:lnTo>
                <a:lnTo>
                  <a:pt x="711200" y="808567"/>
                </a:lnTo>
                <a:lnTo>
                  <a:pt x="1071033" y="1054100"/>
                </a:lnTo>
                <a:lnTo>
                  <a:pt x="1354666" y="1295400"/>
                </a:lnTo>
                <a:lnTo>
                  <a:pt x="1701800" y="1608667"/>
                </a:lnTo>
                <a:lnTo>
                  <a:pt x="2150533" y="2078567"/>
                </a:lnTo>
                <a:lnTo>
                  <a:pt x="2654300" y="2654300"/>
                </a:lnTo>
                <a:lnTo>
                  <a:pt x="3052233" y="3131608"/>
                </a:lnTo>
                <a:lnTo>
                  <a:pt x="3331633" y="3124200"/>
                </a:lnTo>
                <a:lnTo>
                  <a:pt x="3162300" y="2929467"/>
                </a:lnTo>
                <a:lnTo>
                  <a:pt x="2616200" y="2247900"/>
                </a:lnTo>
                <a:lnTo>
                  <a:pt x="2146300" y="1646767"/>
                </a:lnTo>
                <a:lnTo>
                  <a:pt x="1701800" y="1079500"/>
                </a:lnTo>
                <a:lnTo>
                  <a:pt x="1430866" y="694267"/>
                </a:lnTo>
                <a:lnTo>
                  <a:pt x="1172633" y="309033"/>
                </a:lnTo>
                <a:lnTo>
                  <a:pt x="1049866" y="0"/>
                </a:lnTo>
                <a:lnTo>
                  <a:pt x="1104900" y="270933"/>
                </a:lnTo>
                <a:lnTo>
                  <a:pt x="1075266" y="436033"/>
                </a:lnTo>
                <a:lnTo>
                  <a:pt x="960966" y="537633"/>
                </a:lnTo>
                <a:lnTo>
                  <a:pt x="800100" y="579967"/>
                </a:lnTo>
                <a:lnTo>
                  <a:pt x="520700" y="579967"/>
                </a:lnTo>
                <a:lnTo>
                  <a:pt x="266700" y="546100"/>
                </a:lnTo>
                <a:lnTo>
                  <a:pt x="0" y="491067"/>
                </a:lnTo>
                <a:close/>
              </a:path>
            </a:pathLst>
          </a:custGeom>
          <a:solidFill>
            <a:srgbClr val="BFBFBF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D44E7CF-A34C-D600-8672-9B8D0D784B59}"/>
              </a:ext>
            </a:extLst>
          </p:cNvPr>
          <p:cNvSpPr/>
          <p:nvPr/>
        </p:nvSpPr>
        <p:spPr>
          <a:xfrm>
            <a:off x="7800493" y="2209148"/>
            <a:ext cx="1466785" cy="1894642"/>
          </a:xfrm>
          <a:custGeom>
            <a:avLst/>
            <a:gdLst>
              <a:gd name="connsiteX0" fmla="*/ 382254 w 452082"/>
              <a:gd name="connsiteY0" fmla="*/ 42990 h 792687"/>
              <a:gd name="connsiteX1" fmla="*/ 445754 w 452082"/>
              <a:gd name="connsiteY1" fmla="*/ 474790 h 792687"/>
              <a:gd name="connsiteX2" fmla="*/ 217154 w 452082"/>
              <a:gd name="connsiteY2" fmla="*/ 792290 h 792687"/>
              <a:gd name="connsiteX3" fmla="*/ 1254 w 452082"/>
              <a:gd name="connsiteY3" fmla="*/ 411290 h 792687"/>
              <a:gd name="connsiteX4" fmla="*/ 318754 w 452082"/>
              <a:gd name="connsiteY4" fmla="*/ 55690 h 792687"/>
              <a:gd name="connsiteX5" fmla="*/ 382254 w 452082"/>
              <a:gd name="connsiteY5" fmla="*/ 42990 h 792687"/>
              <a:gd name="connsiteX0" fmla="*/ 382254 w 458176"/>
              <a:gd name="connsiteY0" fmla="*/ 321 h 750018"/>
              <a:gd name="connsiteX1" fmla="*/ 445754 w 458176"/>
              <a:gd name="connsiteY1" fmla="*/ 432121 h 750018"/>
              <a:gd name="connsiteX2" fmla="*/ 217154 w 458176"/>
              <a:gd name="connsiteY2" fmla="*/ 749621 h 750018"/>
              <a:gd name="connsiteX3" fmla="*/ 1254 w 458176"/>
              <a:gd name="connsiteY3" fmla="*/ 368621 h 750018"/>
              <a:gd name="connsiteX4" fmla="*/ 382254 w 458176"/>
              <a:gd name="connsiteY4" fmla="*/ 321 h 750018"/>
              <a:gd name="connsiteX0" fmla="*/ 382254 w 458176"/>
              <a:gd name="connsiteY0" fmla="*/ 742 h 750439"/>
              <a:gd name="connsiteX1" fmla="*/ 445754 w 458176"/>
              <a:gd name="connsiteY1" fmla="*/ 432542 h 750439"/>
              <a:gd name="connsiteX2" fmla="*/ 217154 w 458176"/>
              <a:gd name="connsiteY2" fmla="*/ 750042 h 750439"/>
              <a:gd name="connsiteX3" fmla="*/ 1254 w 458176"/>
              <a:gd name="connsiteY3" fmla="*/ 369042 h 750439"/>
              <a:gd name="connsiteX4" fmla="*/ 382254 w 458176"/>
              <a:gd name="connsiteY4" fmla="*/ 742 h 750439"/>
              <a:gd name="connsiteX0" fmla="*/ 381000 w 456922"/>
              <a:gd name="connsiteY0" fmla="*/ 742 h 750439"/>
              <a:gd name="connsiteX1" fmla="*/ 444500 w 456922"/>
              <a:gd name="connsiteY1" fmla="*/ 432542 h 750439"/>
              <a:gd name="connsiteX2" fmla="*/ 215900 w 456922"/>
              <a:gd name="connsiteY2" fmla="*/ 750042 h 750439"/>
              <a:gd name="connsiteX3" fmla="*/ 0 w 456922"/>
              <a:gd name="connsiteY3" fmla="*/ 369042 h 750439"/>
              <a:gd name="connsiteX4" fmla="*/ 381000 w 456922"/>
              <a:gd name="connsiteY4" fmla="*/ 742 h 750439"/>
              <a:gd name="connsiteX0" fmla="*/ 381000 w 456922"/>
              <a:gd name="connsiteY0" fmla="*/ 742 h 775803"/>
              <a:gd name="connsiteX1" fmla="*/ 444500 w 456922"/>
              <a:gd name="connsiteY1" fmla="*/ 432542 h 775803"/>
              <a:gd name="connsiteX2" fmla="*/ 215900 w 456922"/>
              <a:gd name="connsiteY2" fmla="*/ 775442 h 775803"/>
              <a:gd name="connsiteX3" fmla="*/ 0 w 456922"/>
              <a:gd name="connsiteY3" fmla="*/ 369042 h 775803"/>
              <a:gd name="connsiteX4" fmla="*/ 381000 w 456922"/>
              <a:gd name="connsiteY4" fmla="*/ 742 h 775803"/>
              <a:gd name="connsiteX0" fmla="*/ 358775 w 434031"/>
              <a:gd name="connsiteY0" fmla="*/ 659 h 775686"/>
              <a:gd name="connsiteX1" fmla="*/ 422275 w 434031"/>
              <a:gd name="connsiteY1" fmla="*/ 432459 h 775686"/>
              <a:gd name="connsiteX2" fmla="*/ 193675 w 434031"/>
              <a:gd name="connsiteY2" fmla="*/ 775359 h 775686"/>
              <a:gd name="connsiteX3" fmla="*/ 0 w 434031"/>
              <a:gd name="connsiteY3" fmla="*/ 372134 h 775686"/>
              <a:gd name="connsiteX4" fmla="*/ 358775 w 434031"/>
              <a:gd name="connsiteY4" fmla="*/ 659 h 775686"/>
              <a:gd name="connsiteX0" fmla="*/ 374446 w 449702"/>
              <a:gd name="connsiteY0" fmla="*/ 659 h 775686"/>
              <a:gd name="connsiteX1" fmla="*/ 437946 w 449702"/>
              <a:gd name="connsiteY1" fmla="*/ 432459 h 775686"/>
              <a:gd name="connsiteX2" fmla="*/ 209346 w 449702"/>
              <a:gd name="connsiteY2" fmla="*/ 775359 h 775686"/>
              <a:gd name="connsiteX3" fmla="*/ 15671 w 449702"/>
              <a:gd name="connsiteY3" fmla="*/ 372134 h 775686"/>
              <a:gd name="connsiteX4" fmla="*/ 374446 w 449702"/>
              <a:gd name="connsiteY4" fmla="*/ 659 h 775686"/>
              <a:gd name="connsiteX0" fmla="*/ 374446 w 449702"/>
              <a:gd name="connsiteY0" fmla="*/ 659 h 775686"/>
              <a:gd name="connsiteX1" fmla="*/ 437946 w 449702"/>
              <a:gd name="connsiteY1" fmla="*/ 432459 h 775686"/>
              <a:gd name="connsiteX2" fmla="*/ 209346 w 449702"/>
              <a:gd name="connsiteY2" fmla="*/ 775359 h 775686"/>
              <a:gd name="connsiteX3" fmla="*/ 15671 w 449702"/>
              <a:gd name="connsiteY3" fmla="*/ 372134 h 775686"/>
              <a:gd name="connsiteX4" fmla="*/ 374446 w 449702"/>
              <a:gd name="connsiteY4" fmla="*/ 659 h 775686"/>
              <a:gd name="connsiteX0" fmla="*/ 374446 w 449702"/>
              <a:gd name="connsiteY0" fmla="*/ 1736 h 777138"/>
              <a:gd name="connsiteX1" fmla="*/ 437946 w 449702"/>
              <a:gd name="connsiteY1" fmla="*/ 433536 h 777138"/>
              <a:gd name="connsiteX2" fmla="*/ 209346 w 449702"/>
              <a:gd name="connsiteY2" fmla="*/ 776436 h 777138"/>
              <a:gd name="connsiteX3" fmla="*/ 15671 w 449702"/>
              <a:gd name="connsiteY3" fmla="*/ 343548 h 777138"/>
              <a:gd name="connsiteX4" fmla="*/ 374446 w 449702"/>
              <a:gd name="connsiteY4" fmla="*/ 1736 h 777138"/>
              <a:gd name="connsiteX0" fmla="*/ 370372 w 445628"/>
              <a:gd name="connsiteY0" fmla="*/ 2321 h 777723"/>
              <a:gd name="connsiteX1" fmla="*/ 433872 w 445628"/>
              <a:gd name="connsiteY1" fmla="*/ 434121 h 777723"/>
              <a:gd name="connsiteX2" fmla="*/ 205272 w 445628"/>
              <a:gd name="connsiteY2" fmla="*/ 777021 h 777723"/>
              <a:gd name="connsiteX3" fmla="*/ 11597 w 445628"/>
              <a:gd name="connsiteY3" fmla="*/ 344133 h 777723"/>
              <a:gd name="connsiteX4" fmla="*/ 370372 w 445628"/>
              <a:gd name="connsiteY4" fmla="*/ 2321 h 777723"/>
              <a:gd name="connsiteX0" fmla="*/ 365976 w 444995"/>
              <a:gd name="connsiteY0" fmla="*/ 698 h 758348"/>
              <a:gd name="connsiteX1" fmla="*/ 429476 w 444995"/>
              <a:gd name="connsiteY1" fmla="*/ 432498 h 758348"/>
              <a:gd name="connsiteX2" fmla="*/ 149334 w 444995"/>
              <a:gd name="connsiteY2" fmla="*/ 757600 h 758348"/>
              <a:gd name="connsiteX3" fmla="*/ 7201 w 444995"/>
              <a:gd name="connsiteY3" fmla="*/ 342510 h 758348"/>
              <a:gd name="connsiteX4" fmla="*/ 365976 w 444995"/>
              <a:gd name="connsiteY4" fmla="*/ 698 h 758348"/>
              <a:gd name="connsiteX0" fmla="*/ 405310 w 461136"/>
              <a:gd name="connsiteY0" fmla="*/ 731 h 745026"/>
              <a:gd name="connsiteX1" fmla="*/ 431442 w 461136"/>
              <a:gd name="connsiteY1" fmla="*/ 419183 h 745026"/>
              <a:gd name="connsiteX2" fmla="*/ 151300 w 461136"/>
              <a:gd name="connsiteY2" fmla="*/ 744285 h 745026"/>
              <a:gd name="connsiteX3" fmla="*/ 9167 w 461136"/>
              <a:gd name="connsiteY3" fmla="*/ 329195 h 745026"/>
              <a:gd name="connsiteX4" fmla="*/ 405310 w 461136"/>
              <a:gd name="connsiteY4" fmla="*/ 731 h 745026"/>
              <a:gd name="connsiteX0" fmla="*/ 405107 w 448334"/>
              <a:gd name="connsiteY0" fmla="*/ 3161 h 752177"/>
              <a:gd name="connsiteX1" fmla="*/ 409334 w 448334"/>
              <a:gd name="connsiteY1" fmla="*/ 531366 h 752177"/>
              <a:gd name="connsiteX2" fmla="*/ 151097 w 448334"/>
              <a:gd name="connsiteY2" fmla="*/ 746715 h 752177"/>
              <a:gd name="connsiteX3" fmla="*/ 8964 w 448334"/>
              <a:gd name="connsiteY3" fmla="*/ 331625 h 752177"/>
              <a:gd name="connsiteX4" fmla="*/ 405107 w 448334"/>
              <a:gd name="connsiteY4" fmla="*/ 3161 h 752177"/>
              <a:gd name="connsiteX0" fmla="*/ 410781 w 454008"/>
              <a:gd name="connsiteY0" fmla="*/ 6626 h 755642"/>
              <a:gd name="connsiteX1" fmla="*/ 415008 w 454008"/>
              <a:gd name="connsiteY1" fmla="*/ 534831 h 755642"/>
              <a:gd name="connsiteX2" fmla="*/ 156771 w 454008"/>
              <a:gd name="connsiteY2" fmla="*/ 750180 h 755642"/>
              <a:gd name="connsiteX3" fmla="*/ 14638 w 454008"/>
              <a:gd name="connsiteY3" fmla="*/ 335090 h 755642"/>
              <a:gd name="connsiteX4" fmla="*/ 410781 w 454008"/>
              <a:gd name="connsiteY4" fmla="*/ 6626 h 755642"/>
              <a:gd name="connsiteX0" fmla="*/ 396728 w 431226"/>
              <a:gd name="connsiteY0" fmla="*/ 3241 h 791299"/>
              <a:gd name="connsiteX1" fmla="*/ 400955 w 431226"/>
              <a:gd name="connsiteY1" fmla="*/ 531446 h 791299"/>
              <a:gd name="connsiteX2" fmla="*/ 310075 w 431226"/>
              <a:gd name="connsiteY2" fmla="*/ 786800 h 791299"/>
              <a:gd name="connsiteX3" fmla="*/ 585 w 431226"/>
              <a:gd name="connsiteY3" fmla="*/ 331705 h 791299"/>
              <a:gd name="connsiteX4" fmla="*/ 396728 w 431226"/>
              <a:gd name="connsiteY4" fmla="*/ 3241 h 791299"/>
              <a:gd name="connsiteX0" fmla="*/ 396956 w 431454"/>
              <a:gd name="connsiteY0" fmla="*/ 3241 h 806670"/>
              <a:gd name="connsiteX1" fmla="*/ 401183 w 431454"/>
              <a:gd name="connsiteY1" fmla="*/ 531446 h 806670"/>
              <a:gd name="connsiteX2" fmla="*/ 310303 w 431454"/>
              <a:gd name="connsiteY2" fmla="*/ 786800 h 806670"/>
              <a:gd name="connsiteX3" fmla="*/ 813 w 431454"/>
              <a:gd name="connsiteY3" fmla="*/ 331705 h 806670"/>
              <a:gd name="connsiteX4" fmla="*/ 396956 w 431454"/>
              <a:gd name="connsiteY4" fmla="*/ 3241 h 806670"/>
              <a:gd name="connsiteX0" fmla="*/ 404706 w 445559"/>
              <a:gd name="connsiteY0" fmla="*/ 3136 h 756908"/>
              <a:gd name="connsiteX1" fmla="*/ 408933 w 445559"/>
              <a:gd name="connsiteY1" fmla="*/ 531341 h 756908"/>
              <a:gd name="connsiteX2" fmla="*/ 192750 w 445559"/>
              <a:gd name="connsiteY2" fmla="*/ 733356 h 756908"/>
              <a:gd name="connsiteX3" fmla="*/ 8563 w 445559"/>
              <a:gd name="connsiteY3" fmla="*/ 331600 h 756908"/>
              <a:gd name="connsiteX4" fmla="*/ 404706 w 445559"/>
              <a:gd name="connsiteY4" fmla="*/ 3136 h 756908"/>
              <a:gd name="connsiteX0" fmla="*/ 431949 w 464966"/>
              <a:gd name="connsiteY0" fmla="*/ 4442 h 662425"/>
              <a:gd name="connsiteX1" fmla="*/ 410429 w 464966"/>
              <a:gd name="connsiteY1" fmla="*/ 438192 h 662425"/>
              <a:gd name="connsiteX2" fmla="*/ 194246 w 464966"/>
              <a:gd name="connsiteY2" fmla="*/ 640207 h 662425"/>
              <a:gd name="connsiteX3" fmla="*/ 10059 w 464966"/>
              <a:gd name="connsiteY3" fmla="*/ 238451 h 662425"/>
              <a:gd name="connsiteX4" fmla="*/ 431949 w 464966"/>
              <a:gd name="connsiteY4" fmla="*/ 4442 h 662425"/>
              <a:gd name="connsiteX0" fmla="*/ 443618 w 476635"/>
              <a:gd name="connsiteY0" fmla="*/ 17031 h 675014"/>
              <a:gd name="connsiteX1" fmla="*/ 422098 w 476635"/>
              <a:gd name="connsiteY1" fmla="*/ 450781 h 675014"/>
              <a:gd name="connsiteX2" fmla="*/ 205915 w 476635"/>
              <a:gd name="connsiteY2" fmla="*/ 652796 h 675014"/>
              <a:gd name="connsiteX3" fmla="*/ 21728 w 476635"/>
              <a:gd name="connsiteY3" fmla="*/ 251040 h 675014"/>
              <a:gd name="connsiteX4" fmla="*/ 443618 w 476635"/>
              <a:gd name="connsiteY4" fmla="*/ 17031 h 675014"/>
              <a:gd name="connsiteX0" fmla="*/ 430454 w 463471"/>
              <a:gd name="connsiteY0" fmla="*/ 10460 h 668443"/>
              <a:gd name="connsiteX1" fmla="*/ 408934 w 463471"/>
              <a:gd name="connsiteY1" fmla="*/ 444210 h 668443"/>
              <a:gd name="connsiteX2" fmla="*/ 192751 w 463471"/>
              <a:gd name="connsiteY2" fmla="*/ 646225 h 668443"/>
              <a:gd name="connsiteX3" fmla="*/ 8564 w 463471"/>
              <a:gd name="connsiteY3" fmla="*/ 244469 h 668443"/>
              <a:gd name="connsiteX4" fmla="*/ 430454 w 463471"/>
              <a:gd name="connsiteY4" fmla="*/ 10460 h 668443"/>
              <a:gd name="connsiteX0" fmla="*/ 406238 w 437673"/>
              <a:gd name="connsiteY0" fmla="*/ 10093 h 651092"/>
              <a:gd name="connsiteX1" fmla="*/ 384718 w 437673"/>
              <a:gd name="connsiteY1" fmla="*/ 443843 h 651092"/>
              <a:gd name="connsiteX2" fmla="*/ 168535 w 437673"/>
              <a:gd name="connsiteY2" fmla="*/ 645858 h 651092"/>
              <a:gd name="connsiteX3" fmla="*/ 5804 w 437673"/>
              <a:gd name="connsiteY3" fmla="*/ 246324 h 651092"/>
              <a:gd name="connsiteX4" fmla="*/ 406238 w 437673"/>
              <a:gd name="connsiteY4" fmla="*/ 10093 h 651092"/>
              <a:gd name="connsiteX0" fmla="*/ 406087 w 428932"/>
              <a:gd name="connsiteY0" fmla="*/ 9532 h 649892"/>
              <a:gd name="connsiteX1" fmla="*/ 357103 w 428932"/>
              <a:gd name="connsiteY1" fmla="*/ 434392 h 649892"/>
              <a:gd name="connsiteX2" fmla="*/ 168384 w 428932"/>
              <a:gd name="connsiteY2" fmla="*/ 645297 h 649892"/>
              <a:gd name="connsiteX3" fmla="*/ 5653 w 428932"/>
              <a:gd name="connsiteY3" fmla="*/ 245763 h 649892"/>
              <a:gd name="connsiteX4" fmla="*/ 406087 w 428932"/>
              <a:gd name="connsiteY4" fmla="*/ 9532 h 649892"/>
              <a:gd name="connsiteX0" fmla="*/ 405908 w 421354"/>
              <a:gd name="connsiteY0" fmla="*/ 8768 h 648354"/>
              <a:gd name="connsiteX1" fmla="*/ 322594 w 421354"/>
              <a:gd name="connsiteY1" fmla="*/ 421404 h 648354"/>
              <a:gd name="connsiteX2" fmla="*/ 168205 w 421354"/>
              <a:gd name="connsiteY2" fmla="*/ 644533 h 648354"/>
              <a:gd name="connsiteX3" fmla="*/ 5474 w 421354"/>
              <a:gd name="connsiteY3" fmla="*/ 244999 h 648354"/>
              <a:gd name="connsiteX4" fmla="*/ 405908 w 421354"/>
              <a:gd name="connsiteY4" fmla="*/ 8768 h 648354"/>
              <a:gd name="connsiteX0" fmla="*/ 359603 w 380823"/>
              <a:gd name="connsiteY0" fmla="*/ 3740 h 632175"/>
              <a:gd name="connsiteX1" fmla="*/ 321776 w 380823"/>
              <a:gd name="connsiteY1" fmla="*/ 405264 h 632175"/>
              <a:gd name="connsiteX2" fmla="*/ 167387 w 380823"/>
              <a:gd name="connsiteY2" fmla="*/ 628393 h 632175"/>
              <a:gd name="connsiteX3" fmla="*/ 4656 w 380823"/>
              <a:gd name="connsiteY3" fmla="*/ 228859 h 632175"/>
              <a:gd name="connsiteX4" fmla="*/ 359603 w 380823"/>
              <a:gd name="connsiteY4" fmla="*/ 3740 h 632175"/>
              <a:gd name="connsiteX0" fmla="*/ 357026 w 378246"/>
              <a:gd name="connsiteY0" fmla="*/ 7876 h 636311"/>
              <a:gd name="connsiteX1" fmla="*/ 319199 w 378246"/>
              <a:gd name="connsiteY1" fmla="*/ 409400 h 636311"/>
              <a:gd name="connsiteX2" fmla="*/ 164810 w 378246"/>
              <a:gd name="connsiteY2" fmla="*/ 632529 h 636311"/>
              <a:gd name="connsiteX3" fmla="*/ 2079 w 378246"/>
              <a:gd name="connsiteY3" fmla="*/ 232995 h 636311"/>
              <a:gd name="connsiteX4" fmla="*/ 357026 w 378246"/>
              <a:gd name="connsiteY4" fmla="*/ 7876 h 636311"/>
              <a:gd name="connsiteX0" fmla="*/ 356576 w 377796"/>
              <a:gd name="connsiteY0" fmla="*/ 9611 h 638046"/>
              <a:gd name="connsiteX1" fmla="*/ 318749 w 377796"/>
              <a:gd name="connsiteY1" fmla="*/ 411135 h 638046"/>
              <a:gd name="connsiteX2" fmla="*/ 164360 w 377796"/>
              <a:gd name="connsiteY2" fmla="*/ 634264 h 638046"/>
              <a:gd name="connsiteX3" fmla="*/ 1629 w 377796"/>
              <a:gd name="connsiteY3" fmla="*/ 234730 h 638046"/>
              <a:gd name="connsiteX4" fmla="*/ 356576 w 377796"/>
              <a:gd name="connsiteY4" fmla="*/ 9611 h 638046"/>
              <a:gd name="connsiteX0" fmla="*/ 357687 w 378907"/>
              <a:gd name="connsiteY0" fmla="*/ 10680 h 639115"/>
              <a:gd name="connsiteX1" fmla="*/ 319860 w 378907"/>
              <a:gd name="connsiteY1" fmla="*/ 412204 h 639115"/>
              <a:gd name="connsiteX2" fmla="*/ 165471 w 378907"/>
              <a:gd name="connsiteY2" fmla="*/ 635333 h 639115"/>
              <a:gd name="connsiteX3" fmla="*/ 2740 w 378907"/>
              <a:gd name="connsiteY3" fmla="*/ 235799 h 639115"/>
              <a:gd name="connsiteX4" fmla="*/ 357687 w 378907"/>
              <a:gd name="connsiteY4" fmla="*/ 10680 h 639115"/>
              <a:gd name="connsiteX0" fmla="*/ 357428 w 377502"/>
              <a:gd name="connsiteY0" fmla="*/ 3910 h 679422"/>
              <a:gd name="connsiteX1" fmla="*/ 319601 w 377502"/>
              <a:gd name="connsiteY1" fmla="*/ 405434 h 679422"/>
              <a:gd name="connsiteX2" fmla="*/ 205549 w 377502"/>
              <a:gd name="connsiteY2" fmla="*/ 676346 h 679422"/>
              <a:gd name="connsiteX3" fmla="*/ 2481 w 377502"/>
              <a:gd name="connsiteY3" fmla="*/ 229029 h 679422"/>
              <a:gd name="connsiteX4" fmla="*/ 357428 w 377502"/>
              <a:gd name="connsiteY4" fmla="*/ 3910 h 679422"/>
              <a:gd name="connsiteX0" fmla="*/ 357938 w 378012"/>
              <a:gd name="connsiteY0" fmla="*/ 3910 h 682198"/>
              <a:gd name="connsiteX1" fmla="*/ 320111 w 378012"/>
              <a:gd name="connsiteY1" fmla="*/ 405434 h 682198"/>
              <a:gd name="connsiteX2" fmla="*/ 206059 w 378012"/>
              <a:gd name="connsiteY2" fmla="*/ 676346 h 682198"/>
              <a:gd name="connsiteX3" fmla="*/ 2991 w 378012"/>
              <a:gd name="connsiteY3" fmla="*/ 229029 h 682198"/>
              <a:gd name="connsiteX4" fmla="*/ 357938 w 378012"/>
              <a:gd name="connsiteY4" fmla="*/ 3910 h 682198"/>
              <a:gd name="connsiteX0" fmla="*/ 359647 w 379721"/>
              <a:gd name="connsiteY0" fmla="*/ 4703 h 682991"/>
              <a:gd name="connsiteX1" fmla="*/ 321820 w 379721"/>
              <a:gd name="connsiteY1" fmla="*/ 406227 h 682991"/>
              <a:gd name="connsiteX2" fmla="*/ 207768 w 379721"/>
              <a:gd name="connsiteY2" fmla="*/ 677139 h 682991"/>
              <a:gd name="connsiteX3" fmla="*/ 4700 w 379721"/>
              <a:gd name="connsiteY3" fmla="*/ 229822 h 682991"/>
              <a:gd name="connsiteX4" fmla="*/ 359647 w 379721"/>
              <a:gd name="connsiteY4" fmla="*/ 4703 h 682991"/>
              <a:gd name="connsiteX0" fmla="*/ 361139 w 381213"/>
              <a:gd name="connsiteY0" fmla="*/ 5284 h 683572"/>
              <a:gd name="connsiteX1" fmla="*/ 323312 w 381213"/>
              <a:gd name="connsiteY1" fmla="*/ 406808 h 683572"/>
              <a:gd name="connsiteX2" fmla="*/ 209260 w 381213"/>
              <a:gd name="connsiteY2" fmla="*/ 677720 h 683572"/>
              <a:gd name="connsiteX3" fmla="*/ 6192 w 381213"/>
              <a:gd name="connsiteY3" fmla="*/ 230403 h 683572"/>
              <a:gd name="connsiteX4" fmla="*/ 361139 w 381213"/>
              <a:gd name="connsiteY4" fmla="*/ 5284 h 683572"/>
              <a:gd name="connsiteX0" fmla="*/ 360919 w 380993"/>
              <a:gd name="connsiteY0" fmla="*/ 9304 h 687592"/>
              <a:gd name="connsiteX1" fmla="*/ 323092 w 380993"/>
              <a:gd name="connsiteY1" fmla="*/ 410828 h 687592"/>
              <a:gd name="connsiteX2" fmla="*/ 209040 w 380993"/>
              <a:gd name="connsiteY2" fmla="*/ 681740 h 687592"/>
              <a:gd name="connsiteX3" fmla="*/ 5972 w 380993"/>
              <a:gd name="connsiteY3" fmla="*/ 234423 h 687592"/>
              <a:gd name="connsiteX4" fmla="*/ 360919 w 380993"/>
              <a:gd name="connsiteY4" fmla="*/ 9304 h 687592"/>
              <a:gd name="connsiteX0" fmla="*/ 359648 w 379722"/>
              <a:gd name="connsiteY0" fmla="*/ 17873 h 696161"/>
              <a:gd name="connsiteX1" fmla="*/ 321821 w 379722"/>
              <a:gd name="connsiteY1" fmla="*/ 419397 h 696161"/>
              <a:gd name="connsiteX2" fmla="*/ 207769 w 379722"/>
              <a:gd name="connsiteY2" fmla="*/ 690309 h 696161"/>
              <a:gd name="connsiteX3" fmla="*/ 4701 w 379722"/>
              <a:gd name="connsiteY3" fmla="*/ 242992 h 696161"/>
              <a:gd name="connsiteX4" fmla="*/ 359648 w 379722"/>
              <a:gd name="connsiteY4" fmla="*/ 17873 h 696161"/>
              <a:gd name="connsiteX0" fmla="*/ 359648 w 379722"/>
              <a:gd name="connsiteY0" fmla="*/ 17873 h 725784"/>
              <a:gd name="connsiteX1" fmla="*/ 321821 w 379722"/>
              <a:gd name="connsiteY1" fmla="*/ 419397 h 725784"/>
              <a:gd name="connsiteX2" fmla="*/ 207769 w 379722"/>
              <a:gd name="connsiteY2" fmla="*/ 690309 h 725784"/>
              <a:gd name="connsiteX3" fmla="*/ 4701 w 379722"/>
              <a:gd name="connsiteY3" fmla="*/ 242992 h 725784"/>
              <a:gd name="connsiteX4" fmla="*/ 359648 w 379722"/>
              <a:gd name="connsiteY4" fmla="*/ 17873 h 725784"/>
              <a:gd name="connsiteX0" fmla="*/ 360771 w 380845"/>
              <a:gd name="connsiteY0" fmla="*/ 17873 h 725784"/>
              <a:gd name="connsiteX1" fmla="*/ 322944 w 380845"/>
              <a:gd name="connsiteY1" fmla="*/ 419397 h 725784"/>
              <a:gd name="connsiteX2" fmla="*/ 208892 w 380845"/>
              <a:gd name="connsiteY2" fmla="*/ 690309 h 725784"/>
              <a:gd name="connsiteX3" fmla="*/ 5824 w 380845"/>
              <a:gd name="connsiteY3" fmla="*/ 242992 h 725784"/>
              <a:gd name="connsiteX4" fmla="*/ 360771 w 380845"/>
              <a:gd name="connsiteY4" fmla="*/ 17873 h 725784"/>
              <a:gd name="connsiteX0" fmla="*/ 360771 w 380845"/>
              <a:gd name="connsiteY0" fmla="*/ 17873 h 735411"/>
              <a:gd name="connsiteX1" fmla="*/ 322944 w 380845"/>
              <a:gd name="connsiteY1" fmla="*/ 419397 h 735411"/>
              <a:gd name="connsiteX2" fmla="*/ 208892 w 380845"/>
              <a:gd name="connsiteY2" fmla="*/ 690309 h 735411"/>
              <a:gd name="connsiteX3" fmla="*/ 5824 w 380845"/>
              <a:gd name="connsiteY3" fmla="*/ 242992 h 735411"/>
              <a:gd name="connsiteX4" fmla="*/ 360771 w 380845"/>
              <a:gd name="connsiteY4" fmla="*/ 17873 h 735411"/>
              <a:gd name="connsiteX0" fmla="*/ 360771 w 378135"/>
              <a:gd name="connsiteY0" fmla="*/ 17873 h 731841"/>
              <a:gd name="connsiteX1" fmla="*/ 322944 w 378135"/>
              <a:gd name="connsiteY1" fmla="*/ 419397 h 731841"/>
              <a:gd name="connsiteX2" fmla="*/ 208892 w 378135"/>
              <a:gd name="connsiteY2" fmla="*/ 690309 h 731841"/>
              <a:gd name="connsiteX3" fmla="*/ 5824 w 378135"/>
              <a:gd name="connsiteY3" fmla="*/ 242992 h 731841"/>
              <a:gd name="connsiteX4" fmla="*/ 360771 w 378135"/>
              <a:gd name="connsiteY4" fmla="*/ 17873 h 731841"/>
              <a:gd name="connsiteX0" fmla="*/ 359951 w 380452"/>
              <a:gd name="connsiteY0" fmla="*/ 3898 h 718385"/>
              <a:gd name="connsiteX1" fmla="*/ 322124 w 380452"/>
              <a:gd name="connsiteY1" fmla="*/ 405422 h 718385"/>
              <a:gd name="connsiteX2" fmla="*/ 192624 w 380452"/>
              <a:gd name="connsiteY2" fmla="*/ 673000 h 718385"/>
              <a:gd name="connsiteX3" fmla="*/ 5004 w 380452"/>
              <a:gd name="connsiteY3" fmla="*/ 229017 h 718385"/>
              <a:gd name="connsiteX4" fmla="*/ 359951 w 380452"/>
              <a:gd name="connsiteY4" fmla="*/ 3898 h 718385"/>
              <a:gd name="connsiteX0" fmla="*/ 359951 w 378268"/>
              <a:gd name="connsiteY0" fmla="*/ 3898 h 718697"/>
              <a:gd name="connsiteX1" fmla="*/ 322124 w 378268"/>
              <a:gd name="connsiteY1" fmla="*/ 405422 h 718697"/>
              <a:gd name="connsiteX2" fmla="*/ 192624 w 378268"/>
              <a:gd name="connsiteY2" fmla="*/ 673000 h 718697"/>
              <a:gd name="connsiteX3" fmla="*/ 5004 w 378268"/>
              <a:gd name="connsiteY3" fmla="*/ 229017 h 718697"/>
              <a:gd name="connsiteX4" fmla="*/ 359951 w 378268"/>
              <a:gd name="connsiteY4" fmla="*/ 3898 h 718697"/>
              <a:gd name="connsiteX0" fmla="*/ 362639 w 380956"/>
              <a:gd name="connsiteY0" fmla="*/ 6142 h 720941"/>
              <a:gd name="connsiteX1" fmla="*/ 324812 w 380956"/>
              <a:gd name="connsiteY1" fmla="*/ 407666 h 720941"/>
              <a:gd name="connsiteX2" fmla="*/ 195312 w 380956"/>
              <a:gd name="connsiteY2" fmla="*/ 675244 h 720941"/>
              <a:gd name="connsiteX3" fmla="*/ 7692 w 380956"/>
              <a:gd name="connsiteY3" fmla="*/ 231261 h 720941"/>
              <a:gd name="connsiteX4" fmla="*/ 362639 w 380956"/>
              <a:gd name="connsiteY4" fmla="*/ 6142 h 720941"/>
              <a:gd name="connsiteX0" fmla="*/ 362639 w 403174"/>
              <a:gd name="connsiteY0" fmla="*/ 22278 h 737077"/>
              <a:gd name="connsiteX1" fmla="*/ 324812 w 403174"/>
              <a:gd name="connsiteY1" fmla="*/ 423802 h 737077"/>
              <a:gd name="connsiteX2" fmla="*/ 195312 w 403174"/>
              <a:gd name="connsiteY2" fmla="*/ 691380 h 737077"/>
              <a:gd name="connsiteX3" fmla="*/ 7692 w 403174"/>
              <a:gd name="connsiteY3" fmla="*/ 247397 h 737077"/>
              <a:gd name="connsiteX4" fmla="*/ 362639 w 403174"/>
              <a:gd name="connsiteY4" fmla="*/ 22278 h 737077"/>
              <a:gd name="connsiteX0" fmla="*/ 362639 w 380667"/>
              <a:gd name="connsiteY0" fmla="*/ 4723 h 716797"/>
              <a:gd name="connsiteX1" fmla="*/ 323525 w 380667"/>
              <a:gd name="connsiteY1" fmla="*/ 377910 h 716797"/>
              <a:gd name="connsiteX2" fmla="*/ 195312 w 380667"/>
              <a:gd name="connsiteY2" fmla="*/ 673825 h 716797"/>
              <a:gd name="connsiteX3" fmla="*/ 7692 w 380667"/>
              <a:gd name="connsiteY3" fmla="*/ 229842 h 716797"/>
              <a:gd name="connsiteX4" fmla="*/ 362639 w 380667"/>
              <a:gd name="connsiteY4" fmla="*/ 4723 h 716797"/>
              <a:gd name="connsiteX0" fmla="*/ 362639 w 384327"/>
              <a:gd name="connsiteY0" fmla="*/ 4723 h 716797"/>
              <a:gd name="connsiteX1" fmla="*/ 338355 w 384327"/>
              <a:gd name="connsiteY1" fmla="*/ 377910 h 716797"/>
              <a:gd name="connsiteX2" fmla="*/ 195312 w 384327"/>
              <a:gd name="connsiteY2" fmla="*/ 673825 h 716797"/>
              <a:gd name="connsiteX3" fmla="*/ 7692 w 384327"/>
              <a:gd name="connsiteY3" fmla="*/ 229842 h 716797"/>
              <a:gd name="connsiteX4" fmla="*/ 362639 w 384327"/>
              <a:gd name="connsiteY4" fmla="*/ 4723 h 716797"/>
              <a:gd name="connsiteX0" fmla="*/ 362639 w 385518"/>
              <a:gd name="connsiteY0" fmla="*/ 4519 h 716213"/>
              <a:gd name="connsiteX1" fmla="*/ 342592 w 385518"/>
              <a:gd name="connsiteY1" fmla="*/ 373474 h 716213"/>
              <a:gd name="connsiteX2" fmla="*/ 195312 w 385518"/>
              <a:gd name="connsiteY2" fmla="*/ 673621 h 716213"/>
              <a:gd name="connsiteX3" fmla="*/ 7692 w 385518"/>
              <a:gd name="connsiteY3" fmla="*/ 229638 h 716213"/>
              <a:gd name="connsiteX4" fmla="*/ 362639 w 385518"/>
              <a:gd name="connsiteY4" fmla="*/ 4519 h 716213"/>
              <a:gd name="connsiteX0" fmla="*/ 362639 w 385518"/>
              <a:gd name="connsiteY0" fmla="*/ 4519 h 732181"/>
              <a:gd name="connsiteX1" fmla="*/ 342592 w 385518"/>
              <a:gd name="connsiteY1" fmla="*/ 373474 h 732181"/>
              <a:gd name="connsiteX2" fmla="*/ 195312 w 385518"/>
              <a:gd name="connsiteY2" fmla="*/ 673621 h 732181"/>
              <a:gd name="connsiteX3" fmla="*/ 7692 w 385518"/>
              <a:gd name="connsiteY3" fmla="*/ 229638 h 732181"/>
              <a:gd name="connsiteX4" fmla="*/ 362639 w 385518"/>
              <a:gd name="connsiteY4" fmla="*/ 4519 h 732181"/>
              <a:gd name="connsiteX0" fmla="*/ 362639 w 385720"/>
              <a:gd name="connsiteY0" fmla="*/ 4519 h 736428"/>
              <a:gd name="connsiteX1" fmla="*/ 342592 w 385720"/>
              <a:gd name="connsiteY1" fmla="*/ 373474 h 736428"/>
              <a:gd name="connsiteX2" fmla="*/ 195312 w 385720"/>
              <a:gd name="connsiteY2" fmla="*/ 673621 h 736428"/>
              <a:gd name="connsiteX3" fmla="*/ 7692 w 385720"/>
              <a:gd name="connsiteY3" fmla="*/ 229638 h 736428"/>
              <a:gd name="connsiteX4" fmla="*/ 362639 w 385720"/>
              <a:gd name="connsiteY4" fmla="*/ 4519 h 736428"/>
              <a:gd name="connsiteX0" fmla="*/ 362639 w 387331"/>
              <a:gd name="connsiteY0" fmla="*/ 4519 h 736428"/>
              <a:gd name="connsiteX1" fmla="*/ 347888 w 387331"/>
              <a:gd name="connsiteY1" fmla="*/ 373474 h 736428"/>
              <a:gd name="connsiteX2" fmla="*/ 195312 w 387331"/>
              <a:gd name="connsiteY2" fmla="*/ 673621 h 736428"/>
              <a:gd name="connsiteX3" fmla="*/ 7692 w 387331"/>
              <a:gd name="connsiteY3" fmla="*/ 229638 h 736428"/>
              <a:gd name="connsiteX4" fmla="*/ 362639 w 387331"/>
              <a:gd name="connsiteY4" fmla="*/ 4519 h 736428"/>
              <a:gd name="connsiteX0" fmla="*/ 362639 w 390564"/>
              <a:gd name="connsiteY0" fmla="*/ 4519 h 736428"/>
              <a:gd name="connsiteX1" fmla="*/ 357422 w 390564"/>
              <a:gd name="connsiteY1" fmla="*/ 373474 h 736428"/>
              <a:gd name="connsiteX2" fmla="*/ 195312 w 390564"/>
              <a:gd name="connsiteY2" fmla="*/ 673621 h 736428"/>
              <a:gd name="connsiteX3" fmla="*/ 7692 w 390564"/>
              <a:gd name="connsiteY3" fmla="*/ 229638 h 736428"/>
              <a:gd name="connsiteX4" fmla="*/ 362639 w 390564"/>
              <a:gd name="connsiteY4" fmla="*/ 4519 h 736428"/>
              <a:gd name="connsiteX0" fmla="*/ 362639 w 394285"/>
              <a:gd name="connsiteY0" fmla="*/ 4317 h 735720"/>
              <a:gd name="connsiteX1" fmla="*/ 366956 w 394285"/>
              <a:gd name="connsiteY1" fmla="*/ 369040 h 735720"/>
              <a:gd name="connsiteX2" fmla="*/ 195312 w 394285"/>
              <a:gd name="connsiteY2" fmla="*/ 673419 h 735720"/>
              <a:gd name="connsiteX3" fmla="*/ 7692 w 394285"/>
              <a:gd name="connsiteY3" fmla="*/ 229436 h 735720"/>
              <a:gd name="connsiteX4" fmla="*/ 362639 w 394285"/>
              <a:gd name="connsiteY4" fmla="*/ 4317 h 735720"/>
              <a:gd name="connsiteX0" fmla="*/ 362639 w 395205"/>
              <a:gd name="connsiteY0" fmla="*/ 4317 h 739419"/>
              <a:gd name="connsiteX1" fmla="*/ 366956 w 395205"/>
              <a:gd name="connsiteY1" fmla="*/ 369040 h 739419"/>
              <a:gd name="connsiteX2" fmla="*/ 195312 w 395205"/>
              <a:gd name="connsiteY2" fmla="*/ 673419 h 739419"/>
              <a:gd name="connsiteX3" fmla="*/ 7692 w 395205"/>
              <a:gd name="connsiteY3" fmla="*/ 229436 h 739419"/>
              <a:gd name="connsiteX4" fmla="*/ 362639 w 395205"/>
              <a:gd name="connsiteY4" fmla="*/ 4317 h 739419"/>
              <a:gd name="connsiteX0" fmla="*/ 362639 w 403527"/>
              <a:gd name="connsiteY0" fmla="*/ 4317 h 739419"/>
              <a:gd name="connsiteX1" fmla="*/ 383905 w 403527"/>
              <a:gd name="connsiteY1" fmla="*/ 369040 h 739419"/>
              <a:gd name="connsiteX2" fmla="*/ 195312 w 403527"/>
              <a:gd name="connsiteY2" fmla="*/ 673419 h 739419"/>
              <a:gd name="connsiteX3" fmla="*/ 7692 w 403527"/>
              <a:gd name="connsiteY3" fmla="*/ 229436 h 739419"/>
              <a:gd name="connsiteX4" fmla="*/ 362639 w 403527"/>
              <a:gd name="connsiteY4" fmla="*/ 4317 h 739419"/>
              <a:gd name="connsiteX0" fmla="*/ 362639 w 409829"/>
              <a:gd name="connsiteY0" fmla="*/ 4317 h 739419"/>
              <a:gd name="connsiteX1" fmla="*/ 394498 w 409829"/>
              <a:gd name="connsiteY1" fmla="*/ 369040 h 739419"/>
              <a:gd name="connsiteX2" fmla="*/ 195312 w 409829"/>
              <a:gd name="connsiteY2" fmla="*/ 673419 h 739419"/>
              <a:gd name="connsiteX3" fmla="*/ 7692 w 409829"/>
              <a:gd name="connsiteY3" fmla="*/ 229436 h 739419"/>
              <a:gd name="connsiteX4" fmla="*/ 362639 w 409829"/>
              <a:gd name="connsiteY4" fmla="*/ 4317 h 739419"/>
              <a:gd name="connsiteX0" fmla="*/ 362639 w 405566"/>
              <a:gd name="connsiteY0" fmla="*/ 4317 h 739250"/>
              <a:gd name="connsiteX1" fmla="*/ 394498 w 405566"/>
              <a:gd name="connsiteY1" fmla="*/ 369040 h 739250"/>
              <a:gd name="connsiteX2" fmla="*/ 195312 w 405566"/>
              <a:gd name="connsiteY2" fmla="*/ 673419 h 739250"/>
              <a:gd name="connsiteX3" fmla="*/ 7692 w 405566"/>
              <a:gd name="connsiteY3" fmla="*/ 229436 h 739250"/>
              <a:gd name="connsiteX4" fmla="*/ 362639 w 405566"/>
              <a:gd name="connsiteY4" fmla="*/ 4317 h 739250"/>
              <a:gd name="connsiteX0" fmla="*/ 362639 w 405566"/>
              <a:gd name="connsiteY0" fmla="*/ 4317 h 736338"/>
              <a:gd name="connsiteX1" fmla="*/ 394498 w 405566"/>
              <a:gd name="connsiteY1" fmla="*/ 369040 h 736338"/>
              <a:gd name="connsiteX2" fmla="*/ 195312 w 405566"/>
              <a:gd name="connsiteY2" fmla="*/ 673419 h 736338"/>
              <a:gd name="connsiteX3" fmla="*/ 7692 w 405566"/>
              <a:gd name="connsiteY3" fmla="*/ 229436 h 736338"/>
              <a:gd name="connsiteX4" fmla="*/ 362639 w 405566"/>
              <a:gd name="connsiteY4" fmla="*/ 4317 h 736338"/>
              <a:gd name="connsiteX0" fmla="*/ 362639 w 405983"/>
              <a:gd name="connsiteY0" fmla="*/ 4317 h 743308"/>
              <a:gd name="connsiteX1" fmla="*/ 394498 w 405983"/>
              <a:gd name="connsiteY1" fmla="*/ 369040 h 743308"/>
              <a:gd name="connsiteX2" fmla="*/ 195312 w 405983"/>
              <a:gd name="connsiteY2" fmla="*/ 673419 h 743308"/>
              <a:gd name="connsiteX3" fmla="*/ 7692 w 405983"/>
              <a:gd name="connsiteY3" fmla="*/ 229436 h 743308"/>
              <a:gd name="connsiteX4" fmla="*/ 362639 w 405983"/>
              <a:gd name="connsiteY4" fmla="*/ 4317 h 743308"/>
              <a:gd name="connsiteX0" fmla="*/ 362639 w 430288"/>
              <a:gd name="connsiteY0" fmla="*/ 170 h 739161"/>
              <a:gd name="connsiteX1" fmla="*/ 394498 w 430288"/>
              <a:gd name="connsiteY1" fmla="*/ 364893 h 739161"/>
              <a:gd name="connsiteX2" fmla="*/ 195312 w 430288"/>
              <a:gd name="connsiteY2" fmla="*/ 669272 h 739161"/>
              <a:gd name="connsiteX3" fmla="*/ 7692 w 430288"/>
              <a:gd name="connsiteY3" fmla="*/ 225289 h 739161"/>
              <a:gd name="connsiteX4" fmla="*/ 362639 w 430288"/>
              <a:gd name="connsiteY4" fmla="*/ 170 h 739161"/>
              <a:gd name="connsiteX0" fmla="*/ 362639 w 430288"/>
              <a:gd name="connsiteY0" fmla="*/ 170 h 737404"/>
              <a:gd name="connsiteX1" fmla="*/ 394498 w 430288"/>
              <a:gd name="connsiteY1" fmla="*/ 364893 h 737404"/>
              <a:gd name="connsiteX2" fmla="*/ 195312 w 430288"/>
              <a:gd name="connsiteY2" fmla="*/ 669272 h 737404"/>
              <a:gd name="connsiteX3" fmla="*/ 7692 w 430288"/>
              <a:gd name="connsiteY3" fmla="*/ 225289 h 737404"/>
              <a:gd name="connsiteX4" fmla="*/ 362639 w 430288"/>
              <a:gd name="connsiteY4" fmla="*/ 170 h 737404"/>
              <a:gd name="connsiteX0" fmla="*/ 362639 w 430288"/>
              <a:gd name="connsiteY0" fmla="*/ 170 h 740335"/>
              <a:gd name="connsiteX1" fmla="*/ 394498 w 430288"/>
              <a:gd name="connsiteY1" fmla="*/ 364893 h 740335"/>
              <a:gd name="connsiteX2" fmla="*/ 195312 w 430288"/>
              <a:gd name="connsiteY2" fmla="*/ 669272 h 740335"/>
              <a:gd name="connsiteX3" fmla="*/ 7692 w 430288"/>
              <a:gd name="connsiteY3" fmla="*/ 225289 h 740335"/>
              <a:gd name="connsiteX4" fmla="*/ 362639 w 430288"/>
              <a:gd name="connsiteY4" fmla="*/ 170 h 74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288" h="740335">
                <a:moveTo>
                  <a:pt x="362639" y="170"/>
                </a:moveTo>
                <a:cubicBezTo>
                  <a:pt x="487488" y="3690"/>
                  <a:pt x="402928" y="145667"/>
                  <a:pt x="394498" y="364893"/>
                </a:cubicBezTo>
                <a:cubicBezTo>
                  <a:pt x="386068" y="584119"/>
                  <a:pt x="400826" y="877158"/>
                  <a:pt x="195312" y="669272"/>
                </a:cubicBezTo>
                <a:cubicBezTo>
                  <a:pt x="72083" y="578197"/>
                  <a:pt x="-29208" y="403480"/>
                  <a:pt x="7692" y="225289"/>
                </a:cubicBezTo>
                <a:cubicBezTo>
                  <a:pt x="44592" y="47098"/>
                  <a:pt x="237790" y="-3350"/>
                  <a:pt x="362639" y="170"/>
                </a:cubicBezTo>
                <a:close/>
              </a:path>
            </a:pathLst>
          </a:custGeom>
          <a:noFill/>
          <a:ln w="2222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D435842-30AD-1A19-5B2F-953D3128B8A0}"/>
              </a:ext>
            </a:extLst>
          </p:cNvPr>
          <p:cNvSpPr/>
          <p:nvPr/>
        </p:nvSpPr>
        <p:spPr>
          <a:xfrm>
            <a:off x="7882777" y="2376997"/>
            <a:ext cx="778921" cy="1278089"/>
          </a:xfrm>
          <a:custGeom>
            <a:avLst/>
            <a:gdLst>
              <a:gd name="connsiteX0" fmla="*/ 382254 w 452082"/>
              <a:gd name="connsiteY0" fmla="*/ 42990 h 792687"/>
              <a:gd name="connsiteX1" fmla="*/ 445754 w 452082"/>
              <a:gd name="connsiteY1" fmla="*/ 474790 h 792687"/>
              <a:gd name="connsiteX2" fmla="*/ 217154 w 452082"/>
              <a:gd name="connsiteY2" fmla="*/ 792290 h 792687"/>
              <a:gd name="connsiteX3" fmla="*/ 1254 w 452082"/>
              <a:gd name="connsiteY3" fmla="*/ 411290 h 792687"/>
              <a:gd name="connsiteX4" fmla="*/ 318754 w 452082"/>
              <a:gd name="connsiteY4" fmla="*/ 55690 h 792687"/>
              <a:gd name="connsiteX5" fmla="*/ 382254 w 452082"/>
              <a:gd name="connsiteY5" fmla="*/ 42990 h 792687"/>
              <a:gd name="connsiteX0" fmla="*/ 382254 w 458176"/>
              <a:gd name="connsiteY0" fmla="*/ 321 h 750018"/>
              <a:gd name="connsiteX1" fmla="*/ 445754 w 458176"/>
              <a:gd name="connsiteY1" fmla="*/ 432121 h 750018"/>
              <a:gd name="connsiteX2" fmla="*/ 217154 w 458176"/>
              <a:gd name="connsiteY2" fmla="*/ 749621 h 750018"/>
              <a:gd name="connsiteX3" fmla="*/ 1254 w 458176"/>
              <a:gd name="connsiteY3" fmla="*/ 368621 h 750018"/>
              <a:gd name="connsiteX4" fmla="*/ 382254 w 458176"/>
              <a:gd name="connsiteY4" fmla="*/ 321 h 750018"/>
              <a:gd name="connsiteX0" fmla="*/ 382254 w 458176"/>
              <a:gd name="connsiteY0" fmla="*/ 742 h 750439"/>
              <a:gd name="connsiteX1" fmla="*/ 445754 w 458176"/>
              <a:gd name="connsiteY1" fmla="*/ 432542 h 750439"/>
              <a:gd name="connsiteX2" fmla="*/ 217154 w 458176"/>
              <a:gd name="connsiteY2" fmla="*/ 750042 h 750439"/>
              <a:gd name="connsiteX3" fmla="*/ 1254 w 458176"/>
              <a:gd name="connsiteY3" fmla="*/ 369042 h 750439"/>
              <a:gd name="connsiteX4" fmla="*/ 382254 w 458176"/>
              <a:gd name="connsiteY4" fmla="*/ 742 h 750439"/>
              <a:gd name="connsiteX0" fmla="*/ 381000 w 456922"/>
              <a:gd name="connsiteY0" fmla="*/ 742 h 750439"/>
              <a:gd name="connsiteX1" fmla="*/ 444500 w 456922"/>
              <a:gd name="connsiteY1" fmla="*/ 432542 h 750439"/>
              <a:gd name="connsiteX2" fmla="*/ 215900 w 456922"/>
              <a:gd name="connsiteY2" fmla="*/ 750042 h 750439"/>
              <a:gd name="connsiteX3" fmla="*/ 0 w 456922"/>
              <a:gd name="connsiteY3" fmla="*/ 369042 h 750439"/>
              <a:gd name="connsiteX4" fmla="*/ 381000 w 456922"/>
              <a:gd name="connsiteY4" fmla="*/ 742 h 750439"/>
              <a:gd name="connsiteX0" fmla="*/ 381000 w 456922"/>
              <a:gd name="connsiteY0" fmla="*/ 742 h 775803"/>
              <a:gd name="connsiteX1" fmla="*/ 444500 w 456922"/>
              <a:gd name="connsiteY1" fmla="*/ 432542 h 775803"/>
              <a:gd name="connsiteX2" fmla="*/ 215900 w 456922"/>
              <a:gd name="connsiteY2" fmla="*/ 775442 h 775803"/>
              <a:gd name="connsiteX3" fmla="*/ 0 w 456922"/>
              <a:gd name="connsiteY3" fmla="*/ 369042 h 775803"/>
              <a:gd name="connsiteX4" fmla="*/ 381000 w 456922"/>
              <a:gd name="connsiteY4" fmla="*/ 742 h 775803"/>
              <a:gd name="connsiteX0" fmla="*/ 358775 w 434031"/>
              <a:gd name="connsiteY0" fmla="*/ 659 h 775686"/>
              <a:gd name="connsiteX1" fmla="*/ 422275 w 434031"/>
              <a:gd name="connsiteY1" fmla="*/ 432459 h 775686"/>
              <a:gd name="connsiteX2" fmla="*/ 193675 w 434031"/>
              <a:gd name="connsiteY2" fmla="*/ 775359 h 775686"/>
              <a:gd name="connsiteX3" fmla="*/ 0 w 434031"/>
              <a:gd name="connsiteY3" fmla="*/ 372134 h 775686"/>
              <a:gd name="connsiteX4" fmla="*/ 358775 w 434031"/>
              <a:gd name="connsiteY4" fmla="*/ 659 h 775686"/>
              <a:gd name="connsiteX0" fmla="*/ 374446 w 449702"/>
              <a:gd name="connsiteY0" fmla="*/ 659 h 775686"/>
              <a:gd name="connsiteX1" fmla="*/ 437946 w 449702"/>
              <a:gd name="connsiteY1" fmla="*/ 432459 h 775686"/>
              <a:gd name="connsiteX2" fmla="*/ 209346 w 449702"/>
              <a:gd name="connsiteY2" fmla="*/ 775359 h 775686"/>
              <a:gd name="connsiteX3" fmla="*/ 15671 w 449702"/>
              <a:gd name="connsiteY3" fmla="*/ 372134 h 775686"/>
              <a:gd name="connsiteX4" fmla="*/ 374446 w 449702"/>
              <a:gd name="connsiteY4" fmla="*/ 659 h 775686"/>
              <a:gd name="connsiteX0" fmla="*/ 374446 w 449702"/>
              <a:gd name="connsiteY0" fmla="*/ 659 h 775686"/>
              <a:gd name="connsiteX1" fmla="*/ 437946 w 449702"/>
              <a:gd name="connsiteY1" fmla="*/ 432459 h 775686"/>
              <a:gd name="connsiteX2" fmla="*/ 209346 w 449702"/>
              <a:gd name="connsiteY2" fmla="*/ 775359 h 775686"/>
              <a:gd name="connsiteX3" fmla="*/ 15671 w 449702"/>
              <a:gd name="connsiteY3" fmla="*/ 372134 h 775686"/>
              <a:gd name="connsiteX4" fmla="*/ 374446 w 449702"/>
              <a:gd name="connsiteY4" fmla="*/ 659 h 775686"/>
              <a:gd name="connsiteX0" fmla="*/ 374446 w 449702"/>
              <a:gd name="connsiteY0" fmla="*/ 1736 h 777138"/>
              <a:gd name="connsiteX1" fmla="*/ 437946 w 449702"/>
              <a:gd name="connsiteY1" fmla="*/ 433536 h 777138"/>
              <a:gd name="connsiteX2" fmla="*/ 209346 w 449702"/>
              <a:gd name="connsiteY2" fmla="*/ 776436 h 777138"/>
              <a:gd name="connsiteX3" fmla="*/ 15671 w 449702"/>
              <a:gd name="connsiteY3" fmla="*/ 343548 h 777138"/>
              <a:gd name="connsiteX4" fmla="*/ 374446 w 449702"/>
              <a:gd name="connsiteY4" fmla="*/ 1736 h 777138"/>
              <a:gd name="connsiteX0" fmla="*/ 370372 w 445628"/>
              <a:gd name="connsiteY0" fmla="*/ 2321 h 777723"/>
              <a:gd name="connsiteX1" fmla="*/ 433872 w 445628"/>
              <a:gd name="connsiteY1" fmla="*/ 434121 h 777723"/>
              <a:gd name="connsiteX2" fmla="*/ 205272 w 445628"/>
              <a:gd name="connsiteY2" fmla="*/ 777021 h 777723"/>
              <a:gd name="connsiteX3" fmla="*/ 11597 w 445628"/>
              <a:gd name="connsiteY3" fmla="*/ 344133 h 777723"/>
              <a:gd name="connsiteX4" fmla="*/ 370372 w 445628"/>
              <a:gd name="connsiteY4" fmla="*/ 2321 h 777723"/>
              <a:gd name="connsiteX0" fmla="*/ 365976 w 444995"/>
              <a:gd name="connsiteY0" fmla="*/ 698 h 758348"/>
              <a:gd name="connsiteX1" fmla="*/ 429476 w 444995"/>
              <a:gd name="connsiteY1" fmla="*/ 432498 h 758348"/>
              <a:gd name="connsiteX2" fmla="*/ 149334 w 444995"/>
              <a:gd name="connsiteY2" fmla="*/ 757600 h 758348"/>
              <a:gd name="connsiteX3" fmla="*/ 7201 w 444995"/>
              <a:gd name="connsiteY3" fmla="*/ 342510 h 758348"/>
              <a:gd name="connsiteX4" fmla="*/ 365976 w 444995"/>
              <a:gd name="connsiteY4" fmla="*/ 698 h 758348"/>
              <a:gd name="connsiteX0" fmla="*/ 405310 w 461136"/>
              <a:gd name="connsiteY0" fmla="*/ 731 h 745026"/>
              <a:gd name="connsiteX1" fmla="*/ 431442 w 461136"/>
              <a:gd name="connsiteY1" fmla="*/ 419183 h 745026"/>
              <a:gd name="connsiteX2" fmla="*/ 151300 w 461136"/>
              <a:gd name="connsiteY2" fmla="*/ 744285 h 745026"/>
              <a:gd name="connsiteX3" fmla="*/ 9167 w 461136"/>
              <a:gd name="connsiteY3" fmla="*/ 329195 h 745026"/>
              <a:gd name="connsiteX4" fmla="*/ 405310 w 461136"/>
              <a:gd name="connsiteY4" fmla="*/ 731 h 745026"/>
              <a:gd name="connsiteX0" fmla="*/ 405107 w 448334"/>
              <a:gd name="connsiteY0" fmla="*/ 3161 h 752177"/>
              <a:gd name="connsiteX1" fmla="*/ 409334 w 448334"/>
              <a:gd name="connsiteY1" fmla="*/ 531366 h 752177"/>
              <a:gd name="connsiteX2" fmla="*/ 151097 w 448334"/>
              <a:gd name="connsiteY2" fmla="*/ 746715 h 752177"/>
              <a:gd name="connsiteX3" fmla="*/ 8964 w 448334"/>
              <a:gd name="connsiteY3" fmla="*/ 331625 h 752177"/>
              <a:gd name="connsiteX4" fmla="*/ 405107 w 448334"/>
              <a:gd name="connsiteY4" fmla="*/ 3161 h 752177"/>
              <a:gd name="connsiteX0" fmla="*/ 410781 w 454008"/>
              <a:gd name="connsiteY0" fmla="*/ 6626 h 755642"/>
              <a:gd name="connsiteX1" fmla="*/ 415008 w 454008"/>
              <a:gd name="connsiteY1" fmla="*/ 534831 h 755642"/>
              <a:gd name="connsiteX2" fmla="*/ 156771 w 454008"/>
              <a:gd name="connsiteY2" fmla="*/ 750180 h 755642"/>
              <a:gd name="connsiteX3" fmla="*/ 14638 w 454008"/>
              <a:gd name="connsiteY3" fmla="*/ 335090 h 755642"/>
              <a:gd name="connsiteX4" fmla="*/ 410781 w 454008"/>
              <a:gd name="connsiteY4" fmla="*/ 6626 h 755642"/>
              <a:gd name="connsiteX0" fmla="*/ 407799 w 451026"/>
              <a:gd name="connsiteY0" fmla="*/ 7852 h 756868"/>
              <a:gd name="connsiteX1" fmla="*/ 412026 w 451026"/>
              <a:gd name="connsiteY1" fmla="*/ 536057 h 756868"/>
              <a:gd name="connsiteX2" fmla="*/ 153789 w 451026"/>
              <a:gd name="connsiteY2" fmla="*/ 751406 h 756868"/>
              <a:gd name="connsiteX3" fmla="*/ 11656 w 451026"/>
              <a:gd name="connsiteY3" fmla="*/ 336316 h 756868"/>
              <a:gd name="connsiteX4" fmla="*/ 407799 w 451026"/>
              <a:gd name="connsiteY4" fmla="*/ 7852 h 756868"/>
              <a:gd name="connsiteX0" fmla="*/ 407799 w 451026"/>
              <a:gd name="connsiteY0" fmla="*/ 7852 h 855829"/>
              <a:gd name="connsiteX1" fmla="*/ 412026 w 451026"/>
              <a:gd name="connsiteY1" fmla="*/ 536057 h 855829"/>
              <a:gd name="connsiteX2" fmla="*/ 153789 w 451026"/>
              <a:gd name="connsiteY2" fmla="*/ 751406 h 855829"/>
              <a:gd name="connsiteX3" fmla="*/ 11656 w 451026"/>
              <a:gd name="connsiteY3" fmla="*/ 336316 h 855829"/>
              <a:gd name="connsiteX4" fmla="*/ 407799 w 451026"/>
              <a:gd name="connsiteY4" fmla="*/ 7852 h 855829"/>
              <a:gd name="connsiteX0" fmla="*/ 407716 w 450943"/>
              <a:gd name="connsiteY0" fmla="*/ 7852 h 855829"/>
              <a:gd name="connsiteX1" fmla="*/ 411943 w 450943"/>
              <a:gd name="connsiteY1" fmla="*/ 536057 h 855829"/>
              <a:gd name="connsiteX2" fmla="*/ 153706 w 450943"/>
              <a:gd name="connsiteY2" fmla="*/ 751406 h 855829"/>
              <a:gd name="connsiteX3" fmla="*/ 11573 w 450943"/>
              <a:gd name="connsiteY3" fmla="*/ 336316 h 855829"/>
              <a:gd name="connsiteX4" fmla="*/ 407716 w 450943"/>
              <a:gd name="connsiteY4" fmla="*/ 7852 h 855829"/>
              <a:gd name="connsiteX0" fmla="*/ 407716 w 443173"/>
              <a:gd name="connsiteY0" fmla="*/ 7852 h 861523"/>
              <a:gd name="connsiteX1" fmla="*/ 411943 w 443173"/>
              <a:gd name="connsiteY1" fmla="*/ 536057 h 861523"/>
              <a:gd name="connsiteX2" fmla="*/ 153706 w 443173"/>
              <a:gd name="connsiteY2" fmla="*/ 751406 h 861523"/>
              <a:gd name="connsiteX3" fmla="*/ 11573 w 443173"/>
              <a:gd name="connsiteY3" fmla="*/ 336316 h 861523"/>
              <a:gd name="connsiteX4" fmla="*/ 407716 w 443173"/>
              <a:gd name="connsiteY4" fmla="*/ 7852 h 861523"/>
              <a:gd name="connsiteX0" fmla="*/ 407716 w 443173"/>
              <a:gd name="connsiteY0" fmla="*/ 7852 h 862812"/>
              <a:gd name="connsiteX1" fmla="*/ 411943 w 443173"/>
              <a:gd name="connsiteY1" fmla="*/ 536057 h 862812"/>
              <a:gd name="connsiteX2" fmla="*/ 153706 w 443173"/>
              <a:gd name="connsiteY2" fmla="*/ 751406 h 862812"/>
              <a:gd name="connsiteX3" fmla="*/ 11573 w 443173"/>
              <a:gd name="connsiteY3" fmla="*/ 336316 h 862812"/>
              <a:gd name="connsiteX4" fmla="*/ 407716 w 443173"/>
              <a:gd name="connsiteY4" fmla="*/ 7852 h 862812"/>
              <a:gd name="connsiteX0" fmla="*/ 412529 w 448357"/>
              <a:gd name="connsiteY0" fmla="*/ 11070 h 866030"/>
              <a:gd name="connsiteX1" fmla="*/ 416756 w 448357"/>
              <a:gd name="connsiteY1" fmla="*/ 539275 h 866030"/>
              <a:gd name="connsiteX2" fmla="*/ 158519 w 448357"/>
              <a:gd name="connsiteY2" fmla="*/ 754624 h 866030"/>
              <a:gd name="connsiteX3" fmla="*/ 11232 w 448357"/>
              <a:gd name="connsiteY3" fmla="*/ 315804 h 866030"/>
              <a:gd name="connsiteX4" fmla="*/ 412529 w 448357"/>
              <a:gd name="connsiteY4" fmla="*/ 11070 h 866030"/>
              <a:gd name="connsiteX0" fmla="*/ 415149 w 450977"/>
              <a:gd name="connsiteY0" fmla="*/ 8045 h 863005"/>
              <a:gd name="connsiteX1" fmla="*/ 419376 w 450977"/>
              <a:gd name="connsiteY1" fmla="*/ 536250 h 863005"/>
              <a:gd name="connsiteX2" fmla="*/ 161139 w 450977"/>
              <a:gd name="connsiteY2" fmla="*/ 751599 h 863005"/>
              <a:gd name="connsiteX3" fmla="*/ 13852 w 450977"/>
              <a:gd name="connsiteY3" fmla="*/ 312779 h 863005"/>
              <a:gd name="connsiteX4" fmla="*/ 415149 w 450977"/>
              <a:gd name="connsiteY4" fmla="*/ 8045 h 863005"/>
              <a:gd name="connsiteX0" fmla="*/ 415149 w 460079"/>
              <a:gd name="connsiteY0" fmla="*/ 8045 h 863005"/>
              <a:gd name="connsiteX1" fmla="*/ 438461 w 460079"/>
              <a:gd name="connsiteY1" fmla="*/ 536250 h 863005"/>
              <a:gd name="connsiteX2" fmla="*/ 161139 w 460079"/>
              <a:gd name="connsiteY2" fmla="*/ 751599 h 863005"/>
              <a:gd name="connsiteX3" fmla="*/ 13852 w 460079"/>
              <a:gd name="connsiteY3" fmla="*/ 312779 h 863005"/>
              <a:gd name="connsiteX4" fmla="*/ 415149 w 460079"/>
              <a:gd name="connsiteY4" fmla="*/ 8045 h 863005"/>
              <a:gd name="connsiteX0" fmla="*/ 415149 w 457827"/>
              <a:gd name="connsiteY0" fmla="*/ 8045 h 863826"/>
              <a:gd name="connsiteX1" fmla="*/ 438461 w 457827"/>
              <a:gd name="connsiteY1" fmla="*/ 536250 h 863826"/>
              <a:gd name="connsiteX2" fmla="*/ 161139 w 457827"/>
              <a:gd name="connsiteY2" fmla="*/ 751599 h 863826"/>
              <a:gd name="connsiteX3" fmla="*/ 13852 w 457827"/>
              <a:gd name="connsiteY3" fmla="*/ 312779 h 863826"/>
              <a:gd name="connsiteX4" fmla="*/ 415149 w 457827"/>
              <a:gd name="connsiteY4" fmla="*/ 8045 h 86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827" h="863826">
                <a:moveTo>
                  <a:pt x="415149" y="8045"/>
                </a:moveTo>
                <a:cubicBezTo>
                  <a:pt x="485917" y="45290"/>
                  <a:pt x="449952" y="371846"/>
                  <a:pt x="438461" y="536250"/>
                </a:cubicBezTo>
                <a:cubicBezTo>
                  <a:pt x="426970" y="700654"/>
                  <a:pt x="462383" y="1039990"/>
                  <a:pt x="161139" y="751599"/>
                </a:cubicBezTo>
                <a:cubicBezTo>
                  <a:pt x="95700" y="679747"/>
                  <a:pt x="-44374" y="564256"/>
                  <a:pt x="13852" y="312779"/>
                </a:cubicBezTo>
                <a:cubicBezTo>
                  <a:pt x="72078" y="61302"/>
                  <a:pt x="344381" y="-29200"/>
                  <a:pt x="415149" y="8045"/>
                </a:cubicBezTo>
                <a:close/>
              </a:path>
            </a:pathLst>
          </a:custGeom>
          <a:noFill/>
          <a:ln w="2222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1B142E7-1D49-FD33-CB4A-07076A38A085}"/>
              </a:ext>
            </a:extLst>
          </p:cNvPr>
          <p:cNvSpPr/>
          <p:nvPr/>
        </p:nvSpPr>
        <p:spPr>
          <a:xfrm>
            <a:off x="7938725" y="2640293"/>
            <a:ext cx="310472" cy="535371"/>
          </a:xfrm>
          <a:custGeom>
            <a:avLst/>
            <a:gdLst>
              <a:gd name="connsiteX0" fmla="*/ 382254 w 452082"/>
              <a:gd name="connsiteY0" fmla="*/ 42990 h 792687"/>
              <a:gd name="connsiteX1" fmla="*/ 445754 w 452082"/>
              <a:gd name="connsiteY1" fmla="*/ 474790 h 792687"/>
              <a:gd name="connsiteX2" fmla="*/ 217154 w 452082"/>
              <a:gd name="connsiteY2" fmla="*/ 792290 h 792687"/>
              <a:gd name="connsiteX3" fmla="*/ 1254 w 452082"/>
              <a:gd name="connsiteY3" fmla="*/ 411290 h 792687"/>
              <a:gd name="connsiteX4" fmla="*/ 318754 w 452082"/>
              <a:gd name="connsiteY4" fmla="*/ 55690 h 792687"/>
              <a:gd name="connsiteX5" fmla="*/ 382254 w 452082"/>
              <a:gd name="connsiteY5" fmla="*/ 42990 h 792687"/>
              <a:gd name="connsiteX0" fmla="*/ 382254 w 458176"/>
              <a:gd name="connsiteY0" fmla="*/ 321 h 750018"/>
              <a:gd name="connsiteX1" fmla="*/ 445754 w 458176"/>
              <a:gd name="connsiteY1" fmla="*/ 432121 h 750018"/>
              <a:gd name="connsiteX2" fmla="*/ 217154 w 458176"/>
              <a:gd name="connsiteY2" fmla="*/ 749621 h 750018"/>
              <a:gd name="connsiteX3" fmla="*/ 1254 w 458176"/>
              <a:gd name="connsiteY3" fmla="*/ 368621 h 750018"/>
              <a:gd name="connsiteX4" fmla="*/ 382254 w 458176"/>
              <a:gd name="connsiteY4" fmla="*/ 321 h 750018"/>
              <a:gd name="connsiteX0" fmla="*/ 382254 w 458176"/>
              <a:gd name="connsiteY0" fmla="*/ 742 h 750439"/>
              <a:gd name="connsiteX1" fmla="*/ 445754 w 458176"/>
              <a:gd name="connsiteY1" fmla="*/ 432542 h 750439"/>
              <a:gd name="connsiteX2" fmla="*/ 217154 w 458176"/>
              <a:gd name="connsiteY2" fmla="*/ 750042 h 750439"/>
              <a:gd name="connsiteX3" fmla="*/ 1254 w 458176"/>
              <a:gd name="connsiteY3" fmla="*/ 369042 h 750439"/>
              <a:gd name="connsiteX4" fmla="*/ 382254 w 458176"/>
              <a:gd name="connsiteY4" fmla="*/ 742 h 750439"/>
              <a:gd name="connsiteX0" fmla="*/ 381000 w 456922"/>
              <a:gd name="connsiteY0" fmla="*/ 742 h 750439"/>
              <a:gd name="connsiteX1" fmla="*/ 444500 w 456922"/>
              <a:gd name="connsiteY1" fmla="*/ 432542 h 750439"/>
              <a:gd name="connsiteX2" fmla="*/ 215900 w 456922"/>
              <a:gd name="connsiteY2" fmla="*/ 750042 h 750439"/>
              <a:gd name="connsiteX3" fmla="*/ 0 w 456922"/>
              <a:gd name="connsiteY3" fmla="*/ 369042 h 750439"/>
              <a:gd name="connsiteX4" fmla="*/ 381000 w 456922"/>
              <a:gd name="connsiteY4" fmla="*/ 742 h 750439"/>
              <a:gd name="connsiteX0" fmla="*/ 381000 w 456922"/>
              <a:gd name="connsiteY0" fmla="*/ 742 h 775803"/>
              <a:gd name="connsiteX1" fmla="*/ 444500 w 456922"/>
              <a:gd name="connsiteY1" fmla="*/ 432542 h 775803"/>
              <a:gd name="connsiteX2" fmla="*/ 215900 w 456922"/>
              <a:gd name="connsiteY2" fmla="*/ 775442 h 775803"/>
              <a:gd name="connsiteX3" fmla="*/ 0 w 456922"/>
              <a:gd name="connsiteY3" fmla="*/ 369042 h 775803"/>
              <a:gd name="connsiteX4" fmla="*/ 381000 w 456922"/>
              <a:gd name="connsiteY4" fmla="*/ 742 h 775803"/>
              <a:gd name="connsiteX0" fmla="*/ 358775 w 434031"/>
              <a:gd name="connsiteY0" fmla="*/ 659 h 775686"/>
              <a:gd name="connsiteX1" fmla="*/ 422275 w 434031"/>
              <a:gd name="connsiteY1" fmla="*/ 432459 h 775686"/>
              <a:gd name="connsiteX2" fmla="*/ 193675 w 434031"/>
              <a:gd name="connsiteY2" fmla="*/ 775359 h 775686"/>
              <a:gd name="connsiteX3" fmla="*/ 0 w 434031"/>
              <a:gd name="connsiteY3" fmla="*/ 372134 h 775686"/>
              <a:gd name="connsiteX4" fmla="*/ 358775 w 434031"/>
              <a:gd name="connsiteY4" fmla="*/ 659 h 775686"/>
              <a:gd name="connsiteX0" fmla="*/ 374446 w 449702"/>
              <a:gd name="connsiteY0" fmla="*/ 659 h 775686"/>
              <a:gd name="connsiteX1" fmla="*/ 437946 w 449702"/>
              <a:gd name="connsiteY1" fmla="*/ 432459 h 775686"/>
              <a:gd name="connsiteX2" fmla="*/ 209346 w 449702"/>
              <a:gd name="connsiteY2" fmla="*/ 775359 h 775686"/>
              <a:gd name="connsiteX3" fmla="*/ 15671 w 449702"/>
              <a:gd name="connsiteY3" fmla="*/ 372134 h 775686"/>
              <a:gd name="connsiteX4" fmla="*/ 374446 w 449702"/>
              <a:gd name="connsiteY4" fmla="*/ 659 h 775686"/>
              <a:gd name="connsiteX0" fmla="*/ 374446 w 449702"/>
              <a:gd name="connsiteY0" fmla="*/ 659 h 775686"/>
              <a:gd name="connsiteX1" fmla="*/ 437946 w 449702"/>
              <a:gd name="connsiteY1" fmla="*/ 432459 h 775686"/>
              <a:gd name="connsiteX2" fmla="*/ 209346 w 449702"/>
              <a:gd name="connsiteY2" fmla="*/ 775359 h 775686"/>
              <a:gd name="connsiteX3" fmla="*/ 15671 w 449702"/>
              <a:gd name="connsiteY3" fmla="*/ 372134 h 775686"/>
              <a:gd name="connsiteX4" fmla="*/ 374446 w 449702"/>
              <a:gd name="connsiteY4" fmla="*/ 659 h 7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702" h="775686">
                <a:moveTo>
                  <a:pt x="374446" y="659"/>
                </a:moveTo>
                <a:cubicBezTo>
                  <a:pt x="444825" y="10713"/>
                  <a:pt x="465463" y="303342"/>
                  <a:pt x="437946" y="432459"/>
                </a:cubicBezTo>
                <a:cubicBezTo>
                  <a:pt x="410429" y="561576"/>
                  <a:pt x="279725" y="785413"/>
                  <a:pt x="209346" y="775359"/>
                </a:cubicBezTo>
                <a:cubicBezTo>
                  <a:pt x="138967" y="765305"/>
                  <a:pt x="-56296" y="649417"/>
                  <a:pt x="15671" y="372134"/>
                </a:cubicBezTo>
                <a:cubicBezTo>
                  <a:pt x="87638" y="94851"/>
                  <a:pt x="304067" y="-9395"/>
                  <a:pt x="374446" y="659"/>
                </a:cubicBezTo>
                <a:close/>
              </a:path>
            </a:pathLst>
          </a:custGeom>
          <a:noFill/>
          <a:ln w="22225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2B867E-00A4-D8DF-A0D4-D8A751CB51C5}"/>
              </a:ext>
            </a:extLst>
          </p:cNvPr>
          <p:cNvCxnSpPr>
            <a:cxnSpLocks/>
          </p:cNvCxnSpPr>
          <p:nvPr/>
        </p:nvCxnSpPr>
        <p:spPr>
          <a:xfrm flipV="1">
            <a:off x="6626623" y="2127962"/>
            <a:ext cx="0" cy="329011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65C85BE5-846A-1E87-2FEA-D85F38BF0C4D}"/>
              </a:ext>
            </a:extLst>
          </p:cNvPr>
          <p:cNvSpPr/>
          <p:nvPr/>
        </p:nvSpPr>
        <p:spPr>
          <a:xfrm>
            <a:off x="7462593" y="3613398"/>
            <a:ext cx="2039456" cy="1795906"/>
          </a:xfrm>
          <a:custGeom>
            <a:avLst/>
            <a:gdLst>
              <a:gd name="connsiteX0" fmla="*/ 0 w 2926080"/>
              <a:gd name="connsiteY0" fmla="*/ 0 h 2570480"/>
              <a:gd name="connsiteX1" fmla="*/ 792480 w 2926080"/>
              <a:gd name="connsiteY1" fmla="*/ 396240 h 2570480"/>
              <a:gd name="connsiteX2" fmla="*/ 1711960 w 2926080"/>
              <a:gd name="connsiteY2" fmla="*/ 1183640 h 2570480"/>
              <a:gd name="connsiteX3" fmla="*/ 2926080 w 2926080"/>
              <a:gd name="connsiteY3" fmla="*/ 2570480 h 2570480"/>
              <a:gd name="connsiteX0" fmla="*/ 0 w 2951480"/>
              <a:gd name="connsiteY0" fmla="*/ 0 h 2599055"/>
              <a:gd name="connsiteX1" fmla="*/ 792480 w 2951480"/>
              <a:gd name="connsiteY1" fmla="*/ 396240 h 2599055"/>
              <a:gd name="connsiteX2" fmla="*/ 1711960 w 2951480"/>
              <a:gd name="connsiteY2" fmla="*/ 1183640 h 2599055"/>
              <a:gd name="connsiteX3" fmla="*/ 2951480 w 2951480"/>
              <a:gd name="connsiteY3" fmla="*/ 2599055 h 259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1480" h="2599055">
                <a:moveTo>
                  <a:pt x="0" y="0"/>
                </a:moveTo>
                <a:cubicBezTo>
                  <a:pt x="253576" y="99483"/>
                  <a:pt x="507153" y="198967"/>
                  <a:pt x="792480" y="396240"/>
                </a:cubicBezTo>
                <a:cubicBezTo>
                  <a:pt x="1077807" y="593513"/>
                  <a:pt x="1356360" y="821267"/>
                  <a:pt x="1711960" y="1183640"/>
                </a:cubicBezTo>
                <a:cubicBezTo>
                  <a:pt x="2067560" y="1546013"/>
                  <a:pt x="2951480" y="2599055"/>
                  <a:pt x="2951480" y="2599055"/>
                </a:cubicBezTo>
              </a:path>
            </a:pathLst>
          </a:custGeom>
          <a:ln cap="sq">
            <a:solidFill>
              <a:srgbClr val="000000"/>
            </a:solidFill>
            <a:prstDash val="sysDash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FD748A2-E2C5-B2D7-D873-0CE443D4869A}"/>
              </a:ext>
            </a:extLst>
          </p:cNvPr>
          <p:cNvSpPr/>
          <p:nvPr/>
        </p:nvSpPr>
        <p:spPr>
          <a:xfrm>
            <a:off x="8132903" y="3294146"/>
            <a:ext cx="1562230" cy="2115154"/>
          </a:xfrm>
          <a:custGeom>
            <a:avLst/>
            <a:gdLst>
              <a:gd name="connsiteX0" fmla="*/ 0 w 2219960"/>
              <a:gd name="connsiteY0" fmla="*/ 0 h 3012440"/>
              <a:gd name="connsiteX1" fmla="*/ 360680 w 2219960"/>
              <a:gd name="connsiteY1" fmla="*/ 640080 h 3012440"/>
              <a:gd name="connsiteX2" fmla="*/ 1290320 w 2219960"/>
              <a:gd name="connsiteY2" fmla="*/ 1849120 h 3012440"/>
              <a:gd name="connsiteX3" fmla="*/ 2219960 w 2219960"/>
              <a:gd name="connsiteY3" fmla="*/ 3012440 h 3012440"/>
              <a:gd name="connsiteX0" fmla="*/ 0 w 2261235"/>
              <a:gd name="connsiteY0" fmla="*/ 0 h 3060065"/>
              <a:gd name="connsiteX1" fmla="*/ 360680 w 2261235"/>
              <a:gd name="connsiteY1" fmla="*/ 640080 h 3060065"/>
              <a:gd name="connsiteX2" fmla="*/ 1290320 w 2261235"/>
              <a:gd name="connsiteY2" fmla="*/ 1849120 h 3060065"/>
              <a:gd name="connsiteX3" fmla="*/ 2261235 w 2261235"/>
              <a:gd name="connsiteY3" fmla="*/ 3060065 h 306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235" h="3060065">
                <a:moveTo>
                  <a:pt x="0" y="0"/>
                </a:moveTo>
                <a:cubicBezTo>
                  <a:pt x="72813" y="165946"/>
                  <a:pt x="145627" y="331893"/>
                  <a:pt x="360680" y="640080"/>
                </a:cubicBezTo>
                <a:cubicBezTo>
                  <a:pt x="575733" y="948267"/>
                  <a:pt x="980440" y="1453727"/>
                  <a:pt x="1290320" y="1849120"/>
                </a:cubicBezTo>
                <a:cubicBezTo>
                  <a:pt x="1600200" y="2244513"/>
                  <a:pt x="2261235" y="3060065"/>
                  <a:pt x="2261235" y="3060065"/>
                </a:cubicBezTo>
              </a:path>
            </a:pathLst>
          </a:custGeom>
          <a:ln cap="sq">
            <a:solidFill>
              <a:srgbClr val="000000"/>
            </a:solidFill>
            <a:prstDash val="sysDash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58">
            <a:extLst>
              <a:ext uri="{FF2B5EF4-FFF2-40B4-BE49-F238E27FC236}">
                <a16:creationId xmlns:a16="http://schemas.microsoft.com/office/drawing/2014/main" id="{C0452E2A-A8B3-26A0-9B80-476C49389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4061" y="2226702"/>
            <a:ext cx="880369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Tropopause </a:t>
            </a:r>
          </a:p>
        </p:txBody>
      </p:sp>
      <p:sp>
        <p:nvSpPr>
          <p:cNvPr id="16" name="TextBox 77">
            <a:extLst>
              <a:ext uri="{FF2B5EF4-FFF2-40B4-BE49-F238E27FC236}">
                <a16:creationId xmlns:a16="http://schemas.microsoft.com/office/drawing/2014/main" id="{BCF9980A-B140-C583-8D20-CE35CFA21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929" y="5479339"/>
            <a:ext cx="3120071" cy="4685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9" b="1" dirty="0">
                <a:solidFill>
                  <a:srgbClr val="FF0000"/>
                </a:solidFill>
                <a:latin typeface="Helvetica" pitchFamily="2" charset="0"/>
              </a:rPr>
              <a:t>Atmospheric river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78" dirty="0">
                <a:solidFill>
                  <a:srgbClr val="FF0000"/>
                </a:solidFill>
                <a:latin typeface="Helvetica" pitchFamily="2" charset="0"/>
              </a:rPr>
              <a:t>Averages: 850 km wide, 3-km deep,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78" dirty="0">
                <a:solidFill>
                  <a:srgbClr val="FF0000"/>
                </a:solidFill>
                <a:latin typeface="Helvetica" pitchFamily="2" charset="0"/>
              </a:rPr>
              <a:t>5×10</a:t>
            </a:r>
            <a:r>
              <a:rPr lang="en-US" altLang="en-US" sz="778" baseline="30000" dirty="0">
                <a:solidFill>
                  <a:srgbClr val="FF0000"/>
                </a:solidFill>
                <a:latin typeface="Helvetica" pitchFamily="2" charset="0"/>
              </a:rPr>
              <a:t>8</a:t>
            </a:r>
            <a:r>
              <a:rPr lang="en-US" altLang="en-US" sz="778" dirty="0">
                <a:solidFill>
                  <a:srgbClr val="FF0000"/>
                </a:solidFill>
                <a:latin typeface="Helvetica" pitchFamily="2" charset="0"/>
              </a:rPr>
              <a:t> kg s</a:t>
            </a:r>
            <a:r>
              <a:rPr lang="en-US" altLang="en-US" sz="778" baseline="30000" dirty="0">
                <a:solidFill>
                  <a:srgbClr val="FF0000"/>
                </a:solidFill>
                <a:latin typeface="Helvetica" pitchFamily="2" charset="0"/>
              </a:rPr>
              <a:t>−1</a:t>
            </a:r>
            <a:r>
              <a:rPr lang="en-US" altLang="en-US" sz="778" dirty="0">
                <a:solidFill>
                  <a:srgbClr val="FF0000"/>
                </a:solidFill>
                <a:latin typeface="Helvetica" pitchFamily="2" charset="0"/>
              </a:rPr>
              <a:t> total water vapor flux (a.k.a. transport)</a:t>
            </a: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51E7748C-A0B7-2753-2703-65BFFC4D2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433" y="2565691"/>
            <a:ext cx="705416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6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10 km</a:t>
            </a:r>
          </a:p>
        </p:txBody>
      </p:sp>
      <p:sp>
        <p:nvSpPr>
          <p:cNvPr id="18" name="TextBox 48">
            <a:extLst>
              <a:ext uri="{FF2B5EF4-FFF2-40B4-BE49-F238E27FC236}">
                <a16:creationId xmlns:a16="http://schemas.microsoft.com/office/drawing/2014/main" id="{BB711924-46F0-E59E-9D7C-B8C4FC37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689" y="3958978"/>
            <a:ext cx="872355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Frontal zone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73334FA-8127-C1DF-2E96-CF6B36DE8D52}"/>
              </a:ext>
            </a:extLst>
          </p:cNvPr>
          <p:cNvSpPr/>
          <p:nvPr/>
        </p:nvSpPr>
        <p:spPr>
          <a:xfrm>
            <a:off x="7743449" y="4047839"/>
            <a:ext cx="449799" cy="209540"/>
          </a:xfrm>
          <a:custGeom>
            <a:avLst/>
            <a:gdLst>
              <a:gd name="connsiteX0" fmla="*/ 626533 w 626533"/>
              <a:gd name="connsiteY0" fmla="*/ 29321 h 191172"/>
              <a:gd name="connsiteX1" fmla="*/ 287867 w 626533"/>
              <a:gd name="connsiteY1" fmla="*/ 12387 h 191172"/>
              <a:gd name="connsiteX2" fmla="*/ 406400 w 626533"/>
              <a:gd name="connsiteY2" fmla="*/ 190187 h 191172"/>
              <a:gd name="connsiteX3" fmla="*/ 0 w 626533"/>
              <a:gd name="connsiteY3" fmla="*/ 88587 h 191172"/>
              <a:gd name="connsiteX0" fmla="*/ 343125 w 343125"/>
              <a:gd name="connsiteY0" fmla="*/ 141819 h 303058"/>
              <a:gd name="connsiteX1" fmla="*/ 4459 w 343125"/>
              <a:gd name="connsiteY1" fmla="*/ 124885 h 303058"/>
              <a:gd name="connsiteX2" fmla="*/ 122992 w 343125"/>
              <a:gd name="connsiteY2" fmla="*/ 302685 h 303058"/>
              <a:gd name="connsiteX3" fmla="*/ 131066 w 343125"/>
              <a:gd name="connsiteY3" fmla="*/ 0 h 303058"/>
              <a:gd name="connsiteX0" fmla="*/ 344504 w 344504"/>
              <a:gd name="connsiteY0" fmla="*/ 141819 h 141819"/>
              <a:gd name="connsiteX1" fmla="*/ 5838 w 344504"/>
              <a:gd name="connsiteY1" fmla="*/ 124885 h 141819"/>
              <a:gd name="connsiteX2" fmla="*/ 132445 w 344504"/>
              <a:gd name="connsiteY2" fmla="*/ 0 h 141819"/>
              <a:gd name="connsiteX0" fmla="*/ 45440 w 339642"/>
              <a:gd name="connsiteY0" fmla="*/ 109940 h 128680"/>
              <a:gd name="connsiteX1" fmla="*/ 213035 w 339642"/>
              <a:gd name="connsiteY1" fmla="*/ 124885 h 128680"/>
              <a:gd name="connsiteX2" fmla="*/ 339642 w 339642"/>
              <a:gd name="connsiteY2" fmla="*/ 0 h 128680"/>
              <a:gd name="connsiteX0" fmla="*/ 0 w 294202"/>
              <a:gd name="connsiteY0" fmla="*/ 109940 h 188559"/>
              <a:gd name="connsiteX1" fmla="*/ 167595 w 294202"/>
              <a:gd name="connsiteY1" fmla="*/ 124885 h 188559"/>
              <a:gd name="connsiteX2" fmla="*/ 294202 w 294202"/>
              <a:gd name="connsiteY2" fmla="*/ 0 h 188559"/>
              <a:gd name="connsiteX0" fmla="*/ 0 w 294202"/>
              <a:gd name="connsiteY0" fmla="*/ 109940 h 109940"/>
              <a:gd name="connsiteX1" fmla="*/ 294202 w 294202"/>
              <a:gd name="connsiteY1" fmla="*/ 0 h 109940"/>
              <a:gd name="connsiteX0" fmla="*/ 0 w 294202"/>
              <a:gd name="connsiteY0" fmla="*/ 109940 h 209444"/>
              <a:gd name="connsiteX1" fmla="*/ 294202 w 294202"/>
              <a:gd name="connsiteY1" fmla="*/ 0 h 209444"/>
              <a:gd name="connsiteX0" fmla="*/ 0 w 295282"/>
              <a:gd name="connsiteY0" fmla="*/ 109940 h 236405"/>
              <a:gd name="connsiteX1" fmla="*/ 294202 w 295282"/>
              <a:gd name="connsiteY1" fmla="*/ 0 h 236405"/>
              <a:gd name="connsiteX0" fmla="*/ 0 w 294202"/>
              <a:gd name="connsiteY0" fmla="*/ 109940 h 234115"/>
              <a:gd name="connsiteX1" fmla="*/ 294202 w 294202"/>
              <a:gd name="connsiteY1" fmla="*/ 0 h 23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202" h="234115">
                <a:moveTo>
                  <a:pt x="0" y="109940"/>
                </a:moveTo>
                <a:cubicBezTo>
                  <a:pt x="161170" y="372467"/>
                  <a:pt x="264975" y="161711"/>
                  <a:pt x="294202" y="0"/>
                </a:cubicBezTo>
              </a:path>
            </a:pathLst>
          </a:custGeom>
          <a:ln w="190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23CB9F81-F904-C4B9-8A00-16AE802C6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995" y="2300202"/>
            <a:ext cx="1157410" cy="38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Upper-level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jet stream</a:t>
            </a:r>
          </a:p>
        </p:txBody>
      </p:sp>
      <p:sp>
        <p:nvSpPr>
          <p:cNvPr id="21" name="TextBox 60">
            <a:extLst>
              <a:ext uri="{FF2B5EF4-FFF2-40B4-BE49-F238E27FC236}">
                <a16:creationId xmlns:a16="http://schemas.microsoft.com/office/drawing/2014/main" id="{C92C3180-4E95-D96D-1F0B-9EBE9A245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1458" y="2801906"/>
            <a:ext cx="322525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50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3F4A51-ED7D-156A-268F-EABA8FE5C829}"/>
              </a:ext>
            </a:extLst>
          </p:cNvPr>
          <p:cNvCxnSpPr/>
          <p:nvPr/>
        </p:nvCxnSpPr>
        <p:spPr>
          <a:xfrm flipH="1" flipV="1">
            <a:off x="6566292" y="2703921"/>
            <a:ext cx="6363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64">
            <a:extLst>
              <a:ext uri="{FF2B5EF4-FFF2-40B4-BE49-F238E27FC236}">
                <a16:creationId xmlns:a16="http://schemas.microsoft.com/office/drawing/2014/main" id="{D904C58F-CED5-9288-2E32-7B9D35080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241" y="4749961"/>
            <a:ext cx="704320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6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2 km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B3F2FF-EFC8-DDDE-A447-915418586E8F}"/>
              </a:ext>
            </a:extLst>
          </p:cNvPr>
          <p:cNvCxnSpPr/>
          <p:nvPr/>
        </p:nvCxnSpPr>
        <p:spPr>
          <a:xfrm flipH="1" flipV="1">
            <a:off x="6564095" y="4875026"/>
            <a:ext cx="625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78">
            <a:extLst>
              <a:ext uri="{FF2B5EF4-FFF2-40B4-BE49-F238E27FC236}">
                <a16:creationId xmlns:a16="http://schemas.microsoft.com/office/drawing/2014/main" id="{0454E579-1200-0F52-6DCB-45E4C3B7B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241" y="4204716"/>
            <a:ext cx="704320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6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4 km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73173A-44B8-410C-32CC-5599D2D57319}"/>
              </a:ext>
            </a:extLst>
          </p:cNvPr>
          <p:cNvCxnSpPr/>
          <p:nvPr/>
        </p:nvCxnSpPr>
        <p:spPr>
          <a:xfrm flipH="1" flipV="1">
            <a:off x="6564095" y="4331975"/>
            <a:ext cx="625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81">
            <a:extLst>
              <a:ext uri="{FF2B5EF4-FFF2-40B4-BE49-F238E27FC236}">
                <a16:creationId xmlns:a16="http://schemas.microsoft.com/office/drawing/2014/main" id="{D78CABC6-1A44-B572-C3D6-73A66ACA9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241" y="3657278"/>
            <a:ext cx="704320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6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6 km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AB5ADA-CE57-BC44-E195-EBD39FFD1B07}"/>
              </a:ext>
            </a:extLst>
          </p:cNvPr>
          <p:cNvCxnSpPr/>
          <p:nvPr/>
        </p:nvCxnSpPr>
        <p:spPr>
          <a:xfrm flipH="1" flipV="1">
            <a:off x="6564095" y="3790022"/>
            <a:ext cx="625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85">
            <a:extLst>
              <a:ext uri="{FF2B5EF4-FFF2-40B4-BE49-F238E27FC236}">
                <a16:creationId xmlns:a16="http://schemas.microsoft.com/office/drawing/2014/main" id="{DE9A42DE-77CC-57B7-2B54-8793C8DDD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433" y="3112032"/>
            <a:ext cx="705416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6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8 km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E4C313-F04D-9CFB-8C0E-0063B9DC0909}"/>
              </a:ext>
            </a:extLst>
          </p:cNvPr>
          <p:cNvCxnSpPr/>
          <p:nvPr/>
        </p:nvCxnSpPr>
        <p:spPr>
          <a:xfrm flipH="1" flipV="1">
            <a:off x="6566292" y="3246972"/>
            <a:ext cx="6363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1861CF-70BD-A24F-383F-C67494C6D0DC}"/>
              </a:ext>
            </a:extLst>
          </p:cNvPr>
          <p:cNvCxnSpPr/>
          <p:nvPr/>
        </p:nvCxnSpPr>
        <p:spPr>
          <a:xfrm flipV="1">
            <a:off x="6626623" y="5418079"/>
            <a:ext cx="0" cy="6253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88">
            <a:extLst>
              <a:ext uri="{FF2B5EF4-FFF2-40B4-BE49-F238E27FC236}">
                <a16:creationId xmlns:a16="http://schemas.microsoft.com/office/drawing/2014/main" id="{FBE6CBE6-8A27-BE1D-1731-E9FBA39E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441" y="5544246"/>
            <a:ext cx="1125600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Higher latitude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B85825E-D354-DD08-077D-905F1D97E588}"/>
              </a:ext>
            </a:extLst>
          </p:cNvPr>
          <p:cNvSpPr/>
          <p:nvPr/>
        </p:nvSpPr>
        <p:spPr>
          <a:xfrm>
            <a:off x="7671043" y="2273876"/>
            <a:ext cx="2468411" cy="2275327"/>
          </a:xfrm>
          <a:custGeom>
            <a:avLst/>
            <a:gdLst>
              <a:gd name="connsiteX0" fmla="*/ 3980199 w 3980199"/>
              <a:gd name="connsiteY0" fmla="*/ 69850 h 3358424"/>
              <a:gd name="connsiteX1" fmla="*/ 3256299 w 3980199"/>
              <a:gd name="connsiteY1" fmla="*/ 279400 h 3358424"/>
              <a:gd name="connsiteX2" fmla="*/ 2653049 w 3980199"/>
              <a:gd name="connsiteY2" fmla="*/ 1574800 h 3358424"/>
              <a:gd name="connsiteX3" fmla="*/ 2551449 w 3980199"/>
              <a:gd name="connsiteY3" fmla="*/ 2946400 h 3358424"/>
              <a:gd name="connsiteX4" fmla="*/ 2227599 w 3980199"/>
              <a:gd name="connsiteY4" fmla="*/ 3352800 h 3358424"/>
              <a:gd name="connsiteX5" fmla="*/ 544849 w 3980199"/>
              <a:gd name="connsiteY5" fmla="*/ 2724150 h 3358424"/>
              <a:gd name="connsiteX6" fmla="*/ 5099 w 3980199"/>
              <a:gd name="connsiteY6" fmla="*/ 1403350 h 3358424"/>
              <a:gd name="connsiteX7" fmla="*/ 259099 w 3980199"/>
              <a:gd name="connsiteY7" fmla="*/ 0 h 3358424"/>
              <a:gd name="connsiteX0" fmla="*/ 3980199 w 3980199"/>
              <a:gd name="connsiteY0" fmla="*/ 69850 h 3358424"/>
              <a:gd name="connsiteX1" fmla="*/ 3141999 w 3980199"/>
              <a:gd name="connsiteY1" fmla="*/ 501650 h 3358424"/>
              <a:gd name="connsiteX2" fmla="*/ 2653049 w 3980199"/>
              <a:gd name="connsiteY2" fmla="*/ 1574800 h 3358424"/>
              <a:gd name="connsiteX3" fmla="*/ 2551449 w 3980199"/>
              <a:gd name="connsiteY3" fmla="*/ 2946400 h 3358424"/>
              <a:gd name="connsiteX4" fmla="*/ 2227599 w 3980199"/>
              <a:gd name="connsiteY4" fmla="*/ 3352800 h 3358424"/>
              <a:gd name="connsiteX5" fmla="*/ 544849 w 3980199"/>
              <a:gd name="connsiteY5" fmla="*/ 2724150 h 3358424"/>
              <a:gd name="connsiteX6" fmla="*/ 5099 w 3980199"/>
              <a:gd name="connsiteY6" fmla="*/ 1403350 h 3358424"/>
              <a:gd name="connsiteX7" fmla="*/ 259099 w 3980199"/>
              <a:gd name="connsiteY7" fmla="*/ 0 h 3358424"/>
              <a:gd name="connsiteX0" fmla="*/ 3897649 w 3897649"/>
              <a:gd name="connsiteY0" fmla="*/ 25400 h 3358424"/>
              <a:gd name="connsiteX1" fmla="*/ 3141999 w 3897649"/>
              <a:gd name="connsiteY1" fmla="*/ 501650 h 3358424"/>
              <a:gd name="connsiteX2" fmla="*/ 2653049 w 3897649"/>
              <a:gd name="connsiteY2" fmla="*/ 1574800 h 3358424"/>
              <a:gd name="connsiteX3" fmla="*/ 2551449 w 3897649"/>
              <a:gd name="connsiteY3" fmla="*/ 2946400 h 3358424"/>
              <a:gd name="connsiteX4" fmla="*/ 2227599 w 3897649"/>
              <a:gd name="connsiteY4" fmla="*/ 3352800 h 3358424"/>
              <a:gd name="connsiteX5" fmla="*/ 544849 w 3897649"/>
              <a:gd name="connsiteY5" fmla="*/ 2724150 h 3358424"/>
              <a:gd name="connsiteX6" fmla="*/ 5099 w 3897649"/>
              <a:gd name="connsiteY6" fmla="*/ 1403350 h 3358424"/>
              <a:gd name="connsiteX7" fmla="*/ 259099 w 3897649"/>
              <a:gd name="connsiteY7" fmla="*/ 0 h 3358424"/>
              <a:gd name="connsiteX0" fmla="*/ 3897649 w 3897649"/>
              <a:gd name="connsiteY0" fmla="*/ 25400 h 3358424"/>
              <a:gd name="connsiteX1" fmla="*/ 3141999 w 3897649"/>
              <a:gd name="connsiteY1" fmla="*/ 501650 h 3358424"/>
              <a:gd name="connsiteX2" fmla="*/ 2653049 w 3897649"/>
              <a:gd name="connsiteY2" fmla="*/ 1574800 h 3358424"/>
              <a:gd name="connsiteX3" fmla="*/ 2551449 w 3897649"/>
              <a:gd name="connsiteY3" fmla="*/ 2946400 h 3358424"/>
              <a:gd name="connsiteX4" fmla="*/ 2227599 w 3897649"/>
              <a:gd name="connsiteY4" fmla="*/ 3352800 h 3358424"/>
              <a:gd name="connsiteX5" fmla="*/ 544849 w 3897649"/>
              <a:gd name="connsiteY5" fmla="*/ 2724150 h 3358424"/>
              <a:gd name="connsiteX6" fmla="*/ 5099 w 3897649"/>
              <a:gd name="connsiteY6" fmla="*/ 1403350 h 3358424"/>
              <a:gd name="connsiteX7" fmla="*/ 259099 w 3897649"/>
              <a:gd name="connsiteY7" fmla="*/ 0 h 3358424"/>
              <a:gd name="connsiteX0" fmla="*/ 3897649 w 3897649"/>
              <a:gd name="connsiteY0" fmla="*/ 25400 h 3355289"/>
              <a:gd name="connsiteX1" fmla="*/ 3141999 w 3897649"/>
              <a:gd name="connsiteY1" fmla="*/ 501650 h 3355289"/>
              <a:gd name="connsiteX2" fmla="*/ 2653049 w 3897649"/>
              <a:gd name="connsiteY2" fmla="*/ 1574800 h 3355289"/>
              <a:gd name="connsiteX3" fmla="*/ 2519699 w 3897649"/>
              <a:gd name="connsiteY3" fmla="*/ 2514600 h 3355289"/>
              <a:gd name="connsiteX4" fmla="*/ 2227599 w 3897649"/>
              <a:gd name="connsiteY4" fmla="*/ 3352800 h 3355289"/>
              <a:gd name="connsiteX5" fmla="*/ 544849 w 3897649"/>
              <a:gd name="connsiteY5" fmla="*/ 2724150 h 3355289"/>
              <a:gd name="connsiteX6" fmla="*/ 5099 w 3897649"/>
              <a:gd name="connsiteY6" fmla="*/ 1403350 h 3355289"/>
              <a:gd name="connsiteX7" fmla="*/ 259099 w 3897649"/>
              <a:gd name="connsiteY7" fmla="*/ 0 h 3355289"/>
              <a:gd name="connsiteX0" fmla="*/ 3897649 w 3897649"/>
              <a:gd name="connsiteY0" fmla="*/ 25400 h 3395562"/>
              <a:gd name="connsiteX1" fmla="*/ 3141999 w 3897649"/>
              <a:gd name="connsiteY1" fmla="*/ 501650 h 3395562"/>
              <a:gd name="connsiteX2" fmla="*/ 2653049 w 3897649"/>
              <a:gd name="connsiteY2" fmla="*/ 1574800 h 3395562"/>
              <a:gd name="connsiteX3" fmla="*/ 2227599 w 3897649"/>
              <a:gd name="connsiteY3" fmla="*/ 3352800 h 3395562"/>
              <a:gd name="connsiteX4" fmla="*/ 544849 w 3897649"/>
              <a:gd name="connsiteY4" fmla="*/ 2724150 h 3395562"/>
              <a:gd name="connsiteX5" fmla="*/ 5099 w 3897649"/>
              <a:gd name="connsiteY5" fmla="*/ 1403350 h 3395562"/>
              <a:gd name="connsiteX6" fmla="*/ 259099 w 3897649"/>
              <a:gd name="connsiteY6" fmla="*/ 0 h 3395562"/>
              <a:gd name="connsiteX0" fmla="*/ 3897649 w 3897649"/>
              <a:gd name="connsiteY0" fmla="*/ 25400 h 3317971"/>
              <a:gd name="connsiteX1" fmla="*/ 3141999 w 3897649"/>
              <a:gd name="connsiteY1" fmla="*/ 501650 h 3317971"/>
              <a:gd name="connsiteX2" fmla="*/ 2653049 w 3897649"/>
              <a:gd name="connsiteY2" fmla="*/ 1574800 h 3317971"/>
              <a:gd name="connsiteX3" fmla="*/ 2354599 w 3897649"/>
              <a:gd name="connsiteY3" fmla="*/ 3270250 h 3317971"/>
              <a:gd name="connsiteX4" fmla="*/ 544849 w 3897649"/>
              <a:gd name="connsiteY4" fmla="*/ 2724150 h 3317971"/>
              <a:gd name="connsiteX5" fmla="*/ 5099 w 3897649"/>
              <a:gd name="connsiteY5" fmla="*/ 1403350 h 3317971"/>
              <a:gd name="connsiteX6" fmla="*/ 259099 w 3897649"/>
              <a:gd name="connsiteY6" fmla="*/ 0 h 3317971"/>
              <a:gd name="connsiteX0" fmla="*/ 3897649 w 3897649"/>
              <a:gd name="connsiteY0" fmla="*/ 25400 h 3313509"/>
              <a:gd name="connsiteX1" fmla="*/ 3141999 w 3897649"/>
              <a:gd name="connsiteY1" fmla="*/ 501650 h 3313509"/>
              <a:gd name="connsiteX2" fmla="*/ 2653049 w 3897649"/>
              <a:gd name="connsiteY2" fmla="*/ 1574800 h 3313509"/>
              <a:gd name="connsiteX3" fmla="*/ 2354599 w 3897649"/>
              <a:gd name="connsiteY3" fmla="*/ 3270250 h 3313509"/>
              <a:gd name="connsiteX4" fmla="*/ 544849 w 3897649"/>
              <a:gd name="connsiteY4" fmla="*/ 2724150 h 3313509"/>
              <a:gd name="connsiteX5" fmla="*/ 5099 w 3897649"/>
              <a:gd name="connsiteY5" fmla="*/ 1403350 h 3313509"/>
              <a:gd name="connsiteX6" fmla="*/ 259099 w 3897649"/>
              <a:gd name="connsiteY6" fmla="*/ 0 h 3313509"/>
              <a:gd name="connsiteX0" fmla="*/ 3897649 w 3897649"/>
              <a:gd name="connsiteY0" fmla="*/ 25400 h 3313509"/>
              <a:gd name="connsiteX1" fmla="*/ 3141999 w 3897649"/>
              <a:gd name="connsiteY1" fmla="*/ 501650 h 3313509"/>
              <a:gd name="connsiteX2" fmla="*/ 2653049 w 3897649"/>
              <a:gd name="connsiteY2" fmla="*/ 1574800 h 3313509"/>
              <a:gd name="connsiteX3" fmla="*/ 2354599 w 3897649"/>
              <a:gd name="connsiteY3" fmla="*/ 3270250 h 3313509"/>
              <a:gd name="connsiteX4" fmla="*/ 544849 w 3897649"/>
              <a:gd name="connsiteY4" fmla="*/ 2724150 h 3313509"/>
              <a:gd name="connsiteX5" fmla="*/ 5099 w 3897649"/>
              <a:gd name="connsiteY5" fmla="*/ 1403350 h 3313509"/>
              <a:gd name="connsiteX6" fmla="*/ 259099 w 3897649"/>
              <a:gd name="connsiteY6" fmla="*/ 0 h 3313509"/>
              <a:gd name="connsiteX0" fmla="*/ 3897649 w 3897649"/>
              <a:gd name="connsiteY0" fmla="*/ 25400 h 3275636"/>
              <a:gd name="connsiteX1" fmla="*/ 3141999 w 3897649"/>
              <a:gd name="connsiteY1" fmla="*/ 501650 h 3275636"/>
              <a:gd name="connsiteX2" fmla="*/ 2653049 w 3897649"/>
              <a:gd name="connsiteY2" fmla="*/ 1574800 h 3275636"/>
              <a:gd name="connsiteX3" fmla="*/ 2354599 w 3897649"/>
              <a:gd name="connsiteY3" fmla="*/ 3270250 h 3275636"/>
              <a:gd name="connsiteX4" fmla="*/ 544849 w 3897649"/>
              <a:gd name="connsiteY4" fmla="*/ 2724150 h 3275636"/>
              <a:gd name="connsiteX5" fmla="*/ 5099 w 3897649"/>
              <a:gd name="connsiteY5" fmla="*/ 1403350 h 3275636"/>
              <a:gd name="connsiteX6" fmla="*/ 259099 w 3897649"/>
              <a:gd name="connsiteY6" fmla="*/ 0 h 3275636"/>
              <a:gd name="connsiteX0" fmla="*/ 3893712 w 3893712"/>
              <a:gd name="connsiteY0" fmla="*/ 25400 h 3283679"/>
              <a:gd name="connsiteX1" fmla="*/ 3138062 w 3893712"/>
              <a:gd name="connsiteY1" fmla="*/ 501650 h 3283679"/>
              <a:gd name="connsiteX2" fmla="*/ 2649112 w 3893712"/>
              <a:gd name="connsiteY2" fmla="*/ 1574800 h 3283679"/>
              <a:gd name="connsiteX3" fmla="*/ 2350662 w 3893712"/>
              <a:gd name="connsiteY3" fmla="*/ 3270250 h 3283679"/>
              <a:gd name="connsiteX4" fmla="*/ 382162 w 3893712"/>
              <a:gd name="connsiteY4" fmla="*/ 2317750 h 3283679"/>
              <a:gd name="connsiteX5" fmla="*/ 1162 w 3893712"/>
              <a:gd name="connsiteY5" fmla="*/ 1403350 h 3283679"/>
              <a:gd name="connsiteX6" fmla="*/ 255162 w 3893712"/>
              <a:gd name="connsiteY6" fmla="*/ 0 h 3283679"/>
              <a:gd name="connsiteX0" fmla="*/ 3744864 w 3744864"/>
              <a:gd name="connsiteY0" fmla="*/ 25400 h 3283890"/>
              <a:gd name="connsiteX1" fmla="*/ 2989214 w 3744864"/>
              <a:gd name="connsiteY1" fmla="*/ 501650 h 3283890"/>
              <a:gd name="connsiteX2" fmla="*/ 2500264 w 3744864"/>
              <a:gd name="connsiteY2" fmla="*/ 1574800 h 3283890"/>
              <a:gd name="connsiteX3" fmla="*/ 2201814 w 3744864"/>
              <a:gd name="connsiteY3" fmla="*/ 3270250 h 3283890"/>
              <a:gd name="connsiteX4" fmla="*/ 233314 w 3744864"/>
              <a:gd name="connsiteY4" fmla="*/ 2317750 h 3283890"/>
              <a:gd name="connsiteX5" fmla="*/ 23764 w 3744864"/>
              <a:gd name="connsiteY5" fmla="*/ 1320800 h 3283890"/>
              <a:gd name="connsiteX6" fmla="*/ 106314 w 3744864"/>
              <a:gd name="connsiteY6" fmla="*/ 0 h 3283890"/>
              <a:gd name="connsiteX0" fmla="*/ 3730882 w 3730882"/>
              <a:gd name="connsiteY0" fmla="*/ 25400 h 3280092"/>
              <a:gd name="connsiteX1" fmla="*/ 2975232 w 3730882"/>
              <a:gd name="connsiteY1" fmla="*/ 501650 h 3280092"/>
              <a:gd name="connsiteX2" fmla="*/ 2486282 w 3730882"/>
              <a:gd name="connsiteY2" fmla="*/ 1574800 h 3280092"/>
              <a:gd name="connsiteX3" fmla="*/ 2187832 w 3730882"/>
              <a:gd name="connsiteY3" fmla="*/ 3270250 h 3280092"/>
              <a:gd name="connsiteX4" fmla="*/ 365382 w 3730882"/>
              <a:gd name="connsiteY4" fmla="*/ 2228850 h 3280092"/>
              <a:gd name="connsiteX5" fmla="*/ 9782 w 3730882"/>
              <a:gd name="connsiteY5" fmla="*/ 1320800 h 3280092"/>
              <a:gd name="connsiteX6" fmla="*/ 92332 w 3730882"/>
              <a:gd name="connsiteY6" fmla="*/ 0 h 3280092"/>
              <a:gd name="connsiteX0" fmla="*/ 3746670 w 3746670"/>
              <a:gd name="connsiteY0" fmla="*/ 25400 h 3289097"/>
              <a:gd name="connsiteX1" fmla="*/ 2991020 w 3746670"/>
              <a:gd name="connsiteY1" fmla="*/ 501650 h 3289097"/>
              <a:gd name="connsiteX2" fmla="*/ 2502070 w 3746670"/>
              <a:gd name="connsiteY2" fmla="*/ 1574800 h 3289097"/>
              <a:gd name="connsiteX3" fmla="*/ 2203620 w 3746670"/>
              <a:gd name="connsiteY3" fmla="*/ 3270250 h 3289097"/>
              <a:gd name="connsiteX4" fmla="*/ 641520 w 3746670"/>
              <a:gd name="connsiteY4" fmla="*/ 2413000 h 3289097"/>
              <a:gd name="connsiteX5" fmla="*/ 25570 w 3746670"/>
              <a:gd name="connsiteY5" fmla="*/ 1320800 h 3289097"/>
              <a:gd name="connsiteX6" fmla="*/ 108120 w 3746670"/>
              <a:gd name="connsiteY6" fmla="*/ 0 h 3289097"/>
              <a:gd name="connsiteX0" fmla="*/ 3746670 w 3746670"/>
              <a:gd name="connsiteY0" fmla="*/ 25400 h 3287989"/>
              <a:gd name="connsiteX1" fmla="*/ 2991020 w 3746670"/>
              <a:gd name="connsiteY1" fmla="*/ 501650 h 3287989"/>
              <a:gd name="connsiteX2" fmla="*/ 2502070 w 3746670"/>
              <a:gd name="connsiteY2" fmla="*/ 1574800 h 3287989"/>
              <a:gd name="connsiteX3" fmla="*/ 2203620 w 3746670"/>
              <a:gd name="connsiteY3" fmla="*/ 3270250 h 3287989"/>
              <a:gd name="connsiteX4" fmla="*/ 641520 w 3746670"/>
              <a:gd name="connsiteY4" fmla="*/ 2413000 h 3287989"/>
              <a:gd name="connsiteX5" fmla="*/ 25570 w 3746670"/>
              <a:gd name="connsiteY5" fmla="*/ 1320800 h 3287989"/>
              <a:gd name="connsiteX6" fmla="*/ 108120 w 3746670"/>
              <a:gd name="connsiteY6" fmla="*/ 0 h 3287989"/>
              <a:gd name="connsiteX0" fmla="*/ 3775352 w 3775352"/>
              <a:gd name="connsiteY0" fmla="*/ 25400 h 3289097"/>
              <a:gd name="connsiteX1" fmla="*/ 3019702 w 3775352"/>
              <a:gd name="connsiteY1" fmla="*/ 501650 h 3289097"/>
              <a:gd name="connsiteX2" fmla="*/ 2530752 w 3775352"/>
              <a:gd name="connsiteY2" fmla="*/ 1574800 h 3289097"/>
              <a:gd name="connsiteX3" fmla="*/ 2232302 w 3775352"/>
              <a:gd name="connsiteY3" fmla="*/ 3270250 h 3289097"/>
              <a:gd name="connsiteX4" fmla="*/ 670202 w 3775352"/>
              <a:gd name="connsiteY4" fmla="*/ 2413000 h 3289097"/>
              <a:gd name="connsiteX5" fmla="*/ 22502 w 3775352"/>
              <a:gd name="connsiteY5" fmla="*/ 1320800 h 3289097"/>
              <a:gd name="connsiteX6" fmla="*/ 136802 w 3775352"/>
              <a:gd name="connsiteY6" fmla="*/ 0 h 3289097"/>
              <a:gd name="connsiteX0" fmla="*/ 3775352 w 3775352"/>
              <a:gd name="connsiteY0" fmla="*/ 25400 h 3289097"/>
              <a:gd name="connsiteX1" fmla="*/ 3019702 w 3775352"/>
              <a:gd name="connsiteY1" fmla="*/ 501650 h 3289097"/>
              <a:gd name="connsiteX2" fmla="*/ 2486302 w 3775352"/>
              <a:gd name="connsiteY2" fmla="*/ 1574800 h 3289097"/>
              <a:gd name="connsiteX3" fmla="*/ 2232302 w 3775352"/>
              <a:gd name="connsiteY3" fmla="*/ 3270250 h 3289097"/>
              <a:gd name="connsiteX4" fmla="*/ 670202 w 3775352"/>
              <a:gd name="connsiteY4" fmla="*/ 2413000 h 3289097"/>
              <a:gd name="connsiteX5" fmla="*/ 22502 w 3775352"/>
              <a:gd name="connsiteY5" fmla="*/ 1320800 h 3289097"/>
              <a:gd name="connsiteX6" fmla="*/ 136802 w 3775352"/>
              <a:gd name="connsiteY6" fmla="*/ 0 h 3289097"/>
              <a:gd name="connsiteX0" fmla="*/ 3775352 w 3775352"/>
              <a:gd name="connsiteY0" fmla="*/ 25400 h 3177400"/>
              <a:gd name="connsiteX1" fmla="*/ 3019702 w 3775352"/>
              <a:gd name="connsiteY1" fmla="*/ 501650 h 3177400"/>
              <a:gd name="connsiteX2" fmla="*/ 2486302 w 3775352"/>
              <a:gd name="connsiteY2" fmla="*/ 1574800 h 3177400"/>
              <a:gd name="connsiteX3" fmla="*/ 2283102 w 3775352"/>
              <a:gd name="connsiteY3" fmla="*/ 3155950 h 3177400"/>
              <a:gd name="connsiteX4" fmla="*/ 670202 w 3775352"/>
              <a:gd name="connsiteY4" fmla="*/ 2413000 h 3177400"/>
              <a:gd name="connsiteX5" fmla="*/ 22502 w 3775352"/>
              <a:gd name="connsiteY5" fmla="*/ 1320800 h 3177400"/>
              <a:gd name="connsiteX6" fmla="*/ 136802 w 3775352"/>
              <a:gd name="connsiteY6" fmla="*/ 0 h 3177400"/>
              <a:gd name="connsiteX0" fmla="*/ 3769034 w 3769034"/>
              <a:gd name="connsiteY0" fmla="*/ 25400 h 3177400"/>
              <a:gd name="connsiteX1" fmla="*/ 3013384 w 3769034"/>
              <a:gd name="connsiteY1" fmla="*/ 501650 h 3177400"/>
              <a:gd name="connsiteX2" fmla="*/ 2479984 w 3769034"/>
              <a:gd name="connsiteY2" fmla="*/ 1574800 h 3177400"/>
              <a:gd name="connsiteX3" fmla="*/ 2276784 w 3769034"/>
              <a:gd name="connsiteY3" fmla="*/ 3155950 h 3177400"/>
              <a:gd name="connsiteX4" fmla="*/ 663884 w 3769034"/>
              <a:gd name="connsiteY4" fmla="*/ 2413000 h 3177400"/>
              <a:gd name="connsiteX5" fmla="*/ 16184 w 3769034"/>
              <a:gd name="connsiteY5" fmla="*/ 1320800 h 3177400"/>
              <a:gd name="connsiteX6" fmla="*/ 181284 w 3769034"/>
              <a:gd name="connsiteY6" fmla="*/ 0 h 3177400"/>
              <a:gd name="connsiteX0" fmla="*/ 3642034 w 3642034"/>
              <a:gd name="connsiteY0" fmla="*/ 82550 h 3177400"/>
              <a:gd name="connsiteX1" fmla="*/ 3013384 w 3642034"/>
              <a:gd name="connsiteY1" fmla="*/ 501650 h 3177400"/>
              <a:gd name="connsiteX2" fmla="*/ 2479984 w 3642034"/>
              <a:gd name="connsiteY2" fmla="*/ 1574800 h 3177400"/>
              <a:gd name="connsiteX3" fmla="*/ 2276784 w 3642034"/>
              <a:gd name="connsiteY3" fmla="*/ 3155950 h 3177400"/>
              <a:gd name="connsiteX4" fmla="*/ 663884 w 3642034"/>
              <a:gd name="connsiteY4" fmla="*/ 2413000 h 3177400"/>
              <a:gd name="connsiteX5" fmla="*/ 16184 w 3642034"/>
              <a:gd name="connsiteY5" fmla="*/ 1320800 h 3177400"/>
              <a:gd name="connsiteX6" fmla="*/ 181284 w 3642034"/>
              <a:gd name="connsiteY6" fmla="*/ 0 h 3177400"/>
              <a:gd name="connsiteX0" fmla="*/ 3659882 w 3659882"/>
              <a:gd name="connsiteY0" fmla="*/ 0 h 3094850"/>
              <a:gd name="connsiteX1" fmla="*/ 3031232 w 3659882"/>
              <a:gd name="connsiteY1" fmla="*/ 419100 h 3094850"/>
              <a:gd name="connsiteX2" fmla="*/ 2497832 w 3659882"/>
              <a:gd name="connsiteY2" fmla="*/ 1492250 h 3094850"/>
              <a:gd name="connsiteX3" fmla="*/ 2294632 w 3659882"/>
              <a:gd name="connsiteY3" fmla="*/ 3073400 h 3094850"/>
              <a:gd name="connsiteX4" fmla="*/ 681732 w 3659882"/>
              <a:gd name="connsiteY4" fmla="*/ 2330450 h 3094850"/>
              <a:gd name="connsiteX5" fmla="*/ 34032 w 3659882"/>
              <a:gd name="connsiteY5" fmla="*/ 1238250 h 3094850"/>
              <a:gd name="connsiteX6" fmla="*/ 84832 w 3659882"/>
              <a:gd name="connsiteY6" fmla="*/ 438150 h 3094850"/>
              <a:gd name="connsiteX0" fmla="*/ 3662563 w 3662563"/>
              <a:gd name="connsiteY0" fmla="*/ 0 h 3094850"/>
              <a:gd name="connsiteX1" fmla="*/ 3033913 w 3662563"/>
              <a:gd name="connsiteY1" fmla="*/ 419100 h 3094850"/>
              <a:gd name="connsiteX2" fmla="*/ 2500513 w 3662563"/>
              <a:gd name="connsiteY2" fmla="*/ 1492250 h 3094850"/>
              <a:gd name="connsiteX3" fmla="*/ 2297313 w 3662563"/>
              <a:gd name="connsiteY3" fmla="*/ 3073400 h 3094850"/>
              <a:gd name="connsiteX4" fmla="*/ 684413 w 3662563"/>
              <a:gd name="connsiteY4" fmla="*/ 2330450 h 3094850"/>
              <a:gd name="connsiteX5" fmla="*/ 36713 w 3662563"/>
              <a:gd name="connsiteY5" fmla="*/ 1238250 h 3094850"/>
              <a:gd name="connsiteX6" fmla="*/ 87513 w 3662563"/>
              <a:gd name="connsiteY6" fmla="*/ 438150 h 3094850"/>
              <a:gd name="connsiteX0" fmla="*/ 3669805 w 3669805"/>
              <a:gd name="connsiteY0" fmla="*/ 0 h 3094850"/>
              <a:gd name="connsiteX1" fmla="*/ 3041155 w 3669805"/>
              <a:gd name="connsiteY1" fmla="*/ 419100 h 3094850"/>
              <a:gd name="connsiteX2" fmla="*/ 2507755 w 3669805"/>
              <a:gd name="connsiteY2" fmla="*/ 1492250 h 3094850"/>
              <a:gd name="connsiteX3" fmla="*/ 2304555 w 3669805"/>
              <a:gd name="connsiteY3" fmla="*/ 3073400 h 3094850"/>
              <a:gd name="connsiteX4" fmla="*/ 691655 w 3669805"/>
              <a:gd name="connsiteY4" fmla="*/ 2330450 h 3094850"/>
              <a:gd name="connsiteX5" fmla="*/ 43955 w 3669805"/>
              <a:gd name="connsiteY5" fmla="*/ 1238250 h 3094850"/>
              <a:gd name="connsiteX6" fmla="*/ 56655 w 3669805"/>
              <a:gd name="connsiteY6" fmla="*/ 425450 h 3094850"/>
              <a:gd name="connsiteX0" fmla="*/ 3587669 w 3587669"/>
              <a:gd name="connsiteY0" fmla="*/ 0 h 3050620"/>
              <a:gd name="connsiteX1" fmla="*/ 3041155 w 3587669"/>
              <a:gd name="connsiteY1" fmla="*/ 374870 h 3050620"/>
              <a:gd name="connsiteX2" fmla="*/ 2507755 w 3587669"/>
              <a:gd name="connsiteY2" fmla="*/ 1448020 h 3050620"/>
              <a:gd name="connsiteX3" fmla="*/ 2304555 w 3587669"/>
              <a:gd name="connsiteY3" fmla="*/ 3029170 h 3050620"/>
              <a:gd name="connsiteX4" fmla="*/ 691655 w 3587669"/>
              <a:gd name="connsiteY4" fmla="*/ 2286220 h 3050620"/>
              <a:gd name="connsiteX5" fmla="*/ 43955 w 3587669"/>
              <a:gd name="connsiteY5" fmla="*/ 1194020 h 3050620"/>
              <a:gd name="connsiteX6" fmla="*/ 56655 w 3587669"/>
              <a:gd name="connsiteY6" fmla="*/ 381220 h 3050620"/>
              <a:gd name="connsiteX0" fmla="*/ 3587669 w 3587669"/>
              <a:gd name="connsiteY0" fmla="*/ 0 h 3265577"/>
              <a:gd name="connsiteX1" fmla="*/ 3041155 w 3587669"/>
              <a:gd name="connsiteY1" fmla="*/ 374870 h 3265577"/>
              <a:gd name="connsiteX2" fmla="*/ 2507755 w 3587669"/>
              <a:gd name="connsiteY2" fmla="*/ 1448020 h 3265577"/>
              <a:gd name="connsiteX3" fmla="*/ 2518786 w 3587669"/>
              <a:gd name="connsiteY3" fmla="*/ 3248626 h 3265577"/>
              <a:gd name="connsiteX4" fmla="*/ 691655 w 3587669"/>
              <a:gd name="connsiteY4" fmla="*/ 2286220 h 3265577"/>
              <a:gd name="connsiteX5" fmla="*/ 43955 w 3587669"/>
              <a:gd name="connsiteY5" fmla="*/ 1194020 h 3265577"/>
              <a:gd name="connsiteX6" fmla="*/ 56655 w 3587669"/>
              <a:gd name="connsiteY6" fmla="*/ 381220 h 3265577"/>
              <a:gd name="connsiteX0" fmla="*/ 3587669 w 3587669"/>
              <a:gd name="connsiteY0" fmla="*/ 0 h 3265577"/>
              <a:gd name="connsiteX1" fmla="*/ 3041155 w 3587669"/>
              <a:gd name="connsiteY1" fmla="*/ 374870 h 3265577"/>
              <a:gd name="connsiteX2" fmla="*/ 2627933 w 3587669"/>
              <a:gd name="connsiteY2" fmla="*/ 1448020 h 3265577"/>
              <a:gd name="connsiteX3" fmla="*/ 2518786 w 3587669"/>
              <a:gd name="connsiteY3" fmla="*/ 3248626 h 3265577"/>
              <a:gd name="connsiteX4" fmla="*/ 691655 w 3587669"/>
              <a:gd name="connsiteY4" fmla="*/ 2286220 h 3265577"/>
              <a:gd name="connsiteX5" fmla="*/ 43955 w 3587669"/>
              <a:gd name="connsiteY5" fmla="*/ 1194020 h 3265577"/>
              <a:gd name="connsiteX6" fmla="*/ 56655 w 3587669"/>
              <a:gd name="connsiteY6" fmla="*/ 381220 h 3265577"/>
              <a:gd name="connsiteX0" fmla="*/ 3587669 w 3587669"/>
              <a:gd name="connsiteY0" fmla="*/ 0 h 3265214"/>
              <a:gd name="connsiteX1" fmla="*/ 3041155 w 3587669"/>
              <a:gd name="connsiteY1" fmla="*/ 374870 h 3265214"/>
              <a:gd name="connsiteX2" fmla="*/ 2758562 w 3587669"/>
              <a:gd name="connsiteY2" fmla="*/ 1458470 h 3265214"/>
              <a:gd name="connsiteX3" fmla="*/ 2518786 w 3587669"/>
              <a:gd name="connsiteY3" fmla="*/ 3248626 h 3265214"/>
              <a:gd name="connsiteX4" fmla="*/ 691655 w 3587669"/>
              <a:gd name="connsiteY4" fmla="*/ 2286220 h 3265214"/>
              <a:gd name="connsiteX5" fmla="*/ 43955 w 3587669"/>
              <a:gd name="connsiteY5" fmla="*/ 1194020 h 3265214"/>
              <a:gd name="connsiteX6" fmla="*/ 56655 w 3587669"/>
              <a:gd name="connsiteY6" fmla="*/ 381220 h 3265214"/>
              <a:gd name="connsiteX0" fmla="*/ 3587669 w 3587669"/>
              <a:gd name="connsiteY0" fmla="*/ 0 h 3265214"/>
              <a:gd name="connsiteX1" fmla="*/ 3041155 w 3587669"/>
              <a:gd name="connsiteY1" fmla="*/ 374870 h 3265214"/>
              <a:gd name="connsiteX2" fmla="*/ 2758562 w 3587669"/>
              <a:gd name="connsiteY2" fmla="*/ 1458470 h 3265214"/>
              <a:gd name="connsiteX3" fmla="*/ 2518786 w 3587669"/>
              <a:gd name="connsiteY3" fmla="*/ 3248626 h 3265214"/>
              <a:gd name="connsiteX4" fmla="*/ 691655 w 3587669"/>
              <a:gd name="connsiteY4" fmla="*/ 2286220 h 3265214"/>
              <a:gd name="connsiteX5" fmla="*/ 43955 w 3587669"/>
              <a:gd name="connsiteY5" fmla="*/ 1194020 h 3265214"/>
              <a:gd name="connsiteX6" fmla="*/ 56655 w 3587669"/>
              <a:gd name="connsiteY6" fmla="*/ 381220 h 3265214"/>
              <a:gd name="connsiteX0" fmla="*/ 3587669 w 3587669"/>
              <a:gd name="connsiteY0" fmla="*/ 0 h 3347582"/>
              <a:gd name="connsiteX1" fmla="*/ 3041155 w 3587669"/>
              <a:gd name="connsiteY1" fmla="*/ 374870 h 3347582"/>
              <a:gd name="connsiteX2" fmla="*/ 2758562 w 3587669"/>
              <a:gd name="connsiteY2" fmla="*/ 1458470 h 3347582"/>
              <a:gd name="connsiteX3" fmla="*/ 2602389 w 3587669"/>
              <a:gd name="connsiteY3" fmla="*/ 3332228 h 3347582"/>
              <a:gd name="connsiteX4" fmla="*/ 691655 w 3587669"/>
              <a:gd name="connsiteY4" fmla="*/ 2286220 h 3347582"/>
              <a:gd name="connsiteX5" fmla="*/ 43955 w 3587669"/>
              <a:gd name="connsiteY5" fmla="*/ 1194020 h 3347582"/>
              <a:gd name="connsiteX6" fmla="*/ 56655 w 3587669"/>
              <a:gd name="connsiteY6" fmla="*/ 381220 h 3347582"/>
              <a:gd name="connsiteX0" fmla="*/ 3587669 w 3587669"/>
              <a:gd name="connsiteY0" fmla="*/ 0 h 3347582"/>
              <a:gd name="connsiteX1" fmla="*/ 3041155 w 3587669"/>
              <a:gd name="connsiteY1" fmla="*/ 374870 h 3347582"/>
              <a:gd name="connsiteX2" fmla="*/ 2758562 w 3587669"/>
              <a:gd name="connsiteY2" fmla="*/ 1458470 h 3347582"/>
              <a:gd name="connsiteX3" fmla="*/ 2602389 w 3587669"/>
              <a:gd name="connsiteY3" fmla="*/ 3332228 h 3347582"/>
              <a:gd name="connsiteX4" fmla="*/ 691655 w 3587669"/>
              <a:gd name="connsiteY4" fmla="*/ 2286220 h 3347582"/>
              <a:gd name="connsiteX5" fmla="*/ 43955 w 3587669"/>
              <a:gd name="connsiteY5" fmla="*/ 1194020 h 3347582"/>
              <a:gd name="connsiteX6" fmla="*/ 56655 w 3587669"/>
              <a:gd name="connsiteY6" fmla="*/ 381220 h 3347582"/>
              <a:gd name="connsiteX0" fmla="*/ 3587669 w 3587669"/>
              <a:gd name="connsiteY0" fmla="*/ 0 h 3397435"/>
              <a:gd name="connsiteX1" fmla="*/ 3041155 w 3587669"/>
              <a:gd name="connsiteY1" fmla="*/ 374870 h 3397435"/>
              <a:gd name="connsiteX2" fmla="*/ 2758562 w 3587669"/>
              <a:gd name="connsiteY2" fmla="*/ 1458470 h 3397435"/>
              <a:gd name="connsiteX3" fmla="*/ 2602389 w 3587669"/>
              <a:gd name="connsiteY3" fmla="*/ 3332228 h 3397435"/>
              <a:gd name="connsiteX4" fmla="*/ 691655 w 3587669"/>
              <a:gd name="connsiteY4" fmla="*/ 2286220 h 3397435"/>
              <a:gd name="connsiteX5" fmla="*/ 43955 w 3587669"/>
              <a:gd name="connsiteY5" fmla="*/ 1194020 h 3397435"/>
              <a:gd name="connsiteX6" fmla="*/ 56655 w 3587669"/>
              <a:gd name="connsiteY6" fmla="*/ 381220 h 3397435"/>
              <a:gd name="connsiteX0" fmla="*/ 3587669 w 3587669"/>
              <a:gd name="connsiteY0" fmla="*/ 0 h 3347582"/>
              <a:gd name="connsiteX1" fmla="*/ 3041155 w 3587669"/>
              <a:gd name="connsiteY1" fmla="*/ 374870 h 3347582"/>
              <a:gd name="connsiteX2" fmla="*/ 2842164 w 3587669"/>
              <a:gd name="connsiteY2" fmla="*/ 1458470 h 3347582"/>
              <a:gd name="connsiteX3" fmla="*/ 2602389 w 3587669"/>
              <a:gd name="connsiteY3" fmla="*/ 3332228 h 3347582"/>
              <a:gd name="connsiteX4" fmla="*/ 691655 w 3587669"/>
              <a:gd name="connsiteY4" fmla="*/ 2286220 h 3347582"/>
              <a:gd name="connsiteX5" fmla="*/ 43955 w 3587669"/>
              <a:gd name="connsiteY5" fmla="*/ 1194020 h 3347582"/>
              <a:gd name="connsiteX6" fmla="*/ 56655 w 3587669"/>
              <a:gd name="connsiteY6" fmla="*/ 381220 h 3347582"/>
              <a:gd name="connsiteX0" fmla="*/ 3587669 w 3587669"/>
              <a:gd name="connsiteY0" fmla="*/ 0 h 3347582"/>
              <a:gd name="connsiteX1" fmla="*/ 3156108 w 3587669"/>
              <a:gd name="connsiteY1" fmla="*/ 374870 h 3347582"/>
              <a:gd name="connsiteX2" fmla="*/ 2842164 w 3587669"/>
              <a:gd name="connsiteY2" fmla="*/ 1458470 h 3347582"/>
              <a:gd name="connsiteX3" fmla="*/ 2602389 w 3587669"/>
              <a:gd name="connsiteY3" fmla="*/ 3332228 h 3347582"/>
              <a:gd name="connsiteX4" fmla="*/ 691655 w 3587669"/>
              <a:gd name="connsiteY4" fmla="*/ 2286220 h 3347582"/>
              <a:gd name="connsiteX5" fmla="*/ 43955 w 3587669"/>
              <a:gd name="connsiteY5" fmla="*/ 1194020 h 3347582"/>
              <a:gd name="connsiteX6" fmla="*/ 56655 w 3587669"/>
              <a:gd name="connsiteY6" fmla="*/ 381220 h 3347582"/>
              <a:gd name="connsiteX0" fmla="*/ 3822800 w 3822800"/>
              <a:gd name="connsiteY0" fmla="*/ 0 h 3321456"/>
              <a:gd name="connsiteX1" fmla="*/ 3156108 w 3822800"/>
              <a:gd name="connsiteY1" fmla="*/ 348744 h 3321456"/>
              <a:gd name="connsiteX2" fmla="*/ 2842164 w 3822800"/>
              <a:gd name="connsiteY2" fmla="*/ 1432344 h 3321456"/>
              <a:gd name="connsiteX3" fmla="*/ 2602389 w 3822800"/>
              <a:gd name="connsiteY3" fmla="*/ 3306102 h 3321456"/>
              <a:gd name="connsiteX4" fmla="*/ 691655 w 3822800"/>
              <a:gd name="connsiteY4" fmla="*/ 2260094 h 3321456"/>
              <a:gd name="connsiteX5" fmla="*/ 43955 w 3822800"/>
              <a:gd name="connsiteY5" fmla="*/ 1167894 h 3321456"/>
              <a:gd name="connsiteX6" fmla="*/ 56655 w 3822800"/>
              <a:gd name="connsiteY6" fmla="*/ 355094 h 3321456"/>
              <a:gd name="connsiteX0" fmla="*/ 3822800 w 3822800"/>
              <a:gd name="connsiteY0" fmla="*/ 0 h 3322309"/>
              <a:gd name="connsiteX1" fmla="*/ 3156108 w 3822800"/>
              <a:gd name="connsiteY1" fmla="*/ 348744 h 3322309"/>
              <a:gd name="connsiteX2" fmla="*/ 2962342 w 3822800"/>
              <a:gd name="connsiteY2" fmla="*/ 1406218 h 3322309"/>
              <a:gd name="connsiteX3" fmla="*/ 2602389 w 3822800"/>
              <a:gd name="connsiteY3" fmla="*/ 3306102 h 3322309"/>
              <a:gd name="connsiteX4" fmla="*/ 691655 w 3822800"/>
              <a:gd name="connsiteY4" fmla="*/ 2260094 h 3322309"/>
              <a:gd name="connsiteX5" fmla="*/ 43955 w 3822800"/>
              <a:gd name="connsiteY5" fmla="*/ 1167894 h 3322309"/>
              <a:gd name="connsiteX6" fmla="*/ 56655 w 3822800"/>
              <a:gd name="connsiteY6" fmla="*/ 355094 h 3322309"/>
              <a:gd name="connsiteX0" fmla="*/ 3822800 w 3822800"/>
              <a:gd name="connsiteY0" fmla="*/ 0 h 3322309"/>
              <a:gd name="connsiteX1" fmla="*/ 3156108 w 3822800"/>
              <a:gd name="connsiteY1" fmla="*/ 348744 h 3322309"/>
              <a:gd name="connsiteX2" fmla="*/ 2962342 w 3822800"/>
              <a:gd name="connsiteY2" fmla="*/ 1406218 h 3322309"/>
              <a:gd name="connsiteX3" fmla="*/ 2602389 w 3822800"/>
              <a:gd name="connsiteY3" fmla="*/ 3306102 h 3322309"/>
              <a:gd name="connsiteX4" fmla="*/ 691655 w 3822800"/>
              <a:gd name="connsiteY4" fmla="*/ 2260094 h 3322309"/>
              <a:gd name="connsiteX5" fmla="*/ 43955 w 3822800"/>
              <a:gd name="connsiteY5" fmla="*/ 1167894 h 3322309"/>
              <a:gd name="connsiteX6" fmla="*/ 56655 w 3822800"/>
              <a:gd name="connsiteY6" fmla="*/ 355094 h 3322309"/>
              <a:gd name="connsiteX0" fmla="*/ 3587668 w 3587668"/>
              <a:gd name="connsiteY0" fmla="*/ 0 h 3322309"/>
              <a:gd name="connsiteX1" fmla="*/ 3156108 w 3587668"/>
              <a:gd name="connsiteY1" fmla="*/ 348744 h 3322309"/>
              <a:gd name="connsiteX2" fmla="*/ 2962342 w 3587668"/>
              <a:gd name="connsiteY2" fmla="*/ 1406218 h 3322309"/>
              <a:gd name="connsiteX3" fmla="*/ 2602389 w 3587668"/>
              <a:gd name="connsiteY3" fmla="*/ 3306102 h 3322309"/>
              <a:gd name="connsiteX4" fmla="*/ 691655 w 3587668"/>
              <a:gd name="connsiteY4" fmla="*/ 2260094 h 3322309"/>
              <a:gd name="connsiteX5" fmla="*/ 43955 w 3587668"/>
              <a:gd name="connsiteY5" fmla="*/ 1167894 h 3322309"/>
              <a:gd name="connsiteX6" fmla="*/ 56655 w 3587668"/>
              <a:gd name="connsiteY6" fmla="*/ 355094 h 3322309"/>
              <a:gd name="connsiteX0" fmla="*/ 3587668 w 3587668"/>
              <a:gd name="connsiteY0" fmla="*/ 0 h 3322309"/>
              <a:gd name="connsiteX1" fmla="*/ 3156108 w 3587668"/>
              <a:gd name="connsiteY1" fmla="*/ 348744 h 3322309"/>
              <a:gd name="connsiteX2" fmla="*/ 2962342 w 3587668"/>
              <a:gd name="connsiteY2" fmla="*/ 1406218 h 3322309"/>
              <a:gd name="connsiteX3" fmla="*/ 2602389 w 3587668"/>
              <a:gd name="connsiteY3" fmla="*/ 3306102 h 3322309"/>
              <a:gd name="connsiteX4" fmla="*/ 691655 w 3587668"/>
              <a:gd name="connsiteY4" fmla="*/ 2260094 h 3322309"/>
              <a:gd name="connsiteX5" fmla="*/ 43955 w 3587668"/>
              <a:gd name="connsiteY5" fmla="*/ 1167894 h 3322309"/>
              <a:gd name="connsiteX6" fmla="*/ 56655 w 3587668"/>
              <a:gd name="connsiteY6" fmla="*/ 355094 h 3322309"/>
              <a:gd name="connsiteX0" fmla="*/ 3587668 w 3587668"/>
              <a:gd name="connsiteY0" fmla="*/ 0 h 3322309"/>
              <a:gd name="connsiteX1" fmla="*/ 3197910 w 3587668"/>
              <a:gd name="connsiteY1" fmla="*/ 390545 h 3322309"/>
              <a:gd name="connsiteX2" fmla="*/ 2962342 w 3587668"/>
              <a:gd name="connsiteY2" fmla="*/ 1406218 h 3322309"/>
              <a:gd name="connsiteX3" fmla="*/ 2602389 w 3587668"/>
              <a:gd name="connsiteY3" fmla="*/ 3306102 h 3322309"/>
              <a:gd name="connsiteX4" fmla="*/ 691655 w 3587668"/>
              <a:gd name="connsiteY4" fmla="*/ 2260094 h 3322309"/>
              <a:gd name="connsiteX5" fmla="*/ 43955 w 3587668"/>
              <a:gd name="connsiteY5" fmla="*/ 1167894 h 3322309"/>
              <a:gd name="connsiteX6" fmla="*/ 56655 w 3587668"/>
              <a:gd name="connsiteY6" fmla="*/ 355094 h 3322309"/>
              <a:gd name="connsiteX0" fmla="*/ 3587668 w 3587668"/>
              <a:gd name="connsiteY0" fmla="*/ 0 h 3322309"/>
              <a:gd name="connsiteX1" fmla="*/ 3197910 w 3587668"/>
              <a:gd name="connsiteY1" fmla="*/ 390545 h 3322309"/>
              <a:gd name="connsiteX2" fmla="*/ 2962342 w 3587668"/>
              <a:gd name="connsiteY2" fmla="*/ 1406218 h 3322309"/>
              <a:gd name="connsiteX3" fmla="*/ 2602389 w 3587668"/>
              <a:gd name="connsiteY3" fmla="*/ 3306102 h 3322309"/>
              <a:gd name="connsiteX4" fmla="*/ 691655 w 3587668"/>
              <a:gd name="connsiteY4" fmla="*/ 2260094 h 3322309"/>
              <a:gd name="connsiteX5" fmla="*/ 43955 w 3587668"/>
              <a:gd name="connsiteY5" fmla="*/ 1167894 h 3322309"/>
              <a:gd name="connsiteX6" fmla="*/ 56655 w 3587668"/>
              <a:gd name="connsiteY6" fmla="*/ 355094 h 3322309"/>
              <a:gd name="connsiteX0" fmla="*/ 3425689 w 3425689"/>
              <a:gd name="connsiteY0" fmla="*/ 0 h 3332760"/>
              <a:gd name="connsiteX1" fmla="*/ 3197910 w 3425689"/>
              <a:gd name="connsiteY1" fmla="*/ 400996 h 3332760"/>
              <a:gd name="connsiteX2" fmla="*/ 2962342 w 3425689"/>
              <a:gd name="connsiteY2" fmla="*/ 1416669 h 3332760"/>
              <a:gd name="connsiteX3" fmla="*/ 2602389 w 3425689"/>
              <a:gd name="connsiteY3" fmla="*/ 3316553 h 3332760"/>
              <a:gd name="connsiteX4" fmla="*/ 691655 w 3425689"/>
              <a:gd name="connsiteY4" fmla="*/ 2270545 h 3332760"/>
              <a:gd name="connsiteX5" fmla="*/ 43955 w 3425689"/>
              <a:gd name="connsiteY5" fmla="*/ 1178345 h 3332760"/>
              <a:gd name="connsiteX6" fmla="*/ 56655 w 3425689"/>
              <a:gd name="connsiteY6" fmla="*/ 365545 h 3332760"/>
              <a:gd name="connsiteX0" fmla="*/ 3425689 w 3425689"/>
              <a:gd name="connsiteY0" fmla="*/ 0 h 3332760"/>
              <a:gd name="connsiteX1" fmla="*/ 3197910 w 3425689"/>
              <a:gd name="connsiteY1" fmla="*/ 400996 h 3332760"/>
              <a:gd name="connsiteX2" fmla="*/ 2962342 w 3425689"/>
              <a:gd name="connsiteY2" fmla="*/ 1416669 h 3332760"/>
              <a:gd name="connsiteX3" fmla="*/ 2602389 w 3425689"/>
              <a:gd name="connsiteY3" fmla="*/ 3316553 h 3332760"/>
              <a:gd name="connsiteX4" fmla="*/ 691655 w 3425689"/>
              <a:gd name="connsiteY4" fmla="*/ 2270545 h 3332760"/>
              <a:gd name="connsiteX5" fmla="*/ 43955 w 3425689"/>
              <a:gd name="connsiteY5" fmla="*/ 1178345 h 3332760"/>
              <a:gd name="connsiteX6" fmla="*/ 56655 w 3425689"/>
              <a:gd name="connsiteY6" fmla="*/ 365545 h 3332760"/>
              <a:gd name="connsiteX0" fmla="*/ 3425689 w 3425689"/>
              <a:gd name="connsiteY0" fmla="*/ 0 h 3296725"/>
              <a:gd name="connsiteX1" fmla="*/ 3197910 w 3425689"/>
              <a:gd name="connsiteY1" fmla="*/ 400996 h 3296725"/>
              <a:gd name="connsiteX2" fmla="*/ 2962342 w 3425689"/>
              <a:gd name="connsiteY2" fmla="*/ 1416669 h 3296725"/>
              <a:gd name="connsiteX3" fmla="*/ 2301714 w 3425689"/>
              <a:gd name="connsiteY3" fmla="*/ 3279977 h 3296725"/>
              <a:gd name="connsiteX4" fmla="*/ 691655 w 3425689"/>
              <a:gd name="connsiteY4" fmla="*/ 2270545 h 3296725"/>
              <a:gd name="connsiteX5" fmla="*/ 43955 w 3425689"/>
              <a:gd name="connsiteY5" fmla="*/ 1178345 h 3296725"/>
              <a:gd name="connsiteX6" fmla="*/ 56655 w 3425689"/>
              <a:gd name="connsiteY6" fmla="*/ 365545 h 3296725"/>
              <a:gd name="connsiteX0" fmla="*/ 3425689 w 3425689"/>
              <a:gd name="connsiteY0" fmla="*/ 0 h 3284576"/>
              <a:gd name="connsiteX1" fmla="*/ 3197910 w 3425689"/>
              <a:gd name="connsiteY1" fmla="*/ 400996 h 3284576"/>
              <a:gd name="connsiteX2" fmla="*/ 2962342 w 3425689"/>
              <a:gd name="connsiteY2" fmla="*/ 1416669 h 3284576"/>
              <a:gd name="connsiteX3" fmla="*/ 2301714 w 3425689"/>
              <a:gd name="connsiteY3" fmla="*/ 3279977 h 3284576"/>
              <a:gd name="connsiteX4" fmla="*/ 691655 w 3425689"/>
              <a:gd name="connsiteY4" fmla="*/ 2270545 h 3284576"/>
              <a:gd name="connsiteX5" fmla="*/ 43955 w 3425689"/>
              <a:gd name="connsiteY5" fmla="*/ 1178345 h 3284576"/>
              <a:gd name="connsiteX6" fmla="*/ 56655 w 3425689"/>
              <a:gd name="connsiteY6" fmla="*/ 365545 h 3284576"/>
              <a:gd name="connsiteX0" fmla="*/ 3425689 w 3425689"/>
              <a:gd name="connsiteY0" fmla="*/ 0 h 3296725"/>
              <a:gd name="connsiteX1" fmla="*/ 3197910 w 3425689"/>
              <a:gd name="connsiteY1" fmla="*/ 400996 h 3296725"/>
              <a:gd name="connsiteX2" fmla="*/ 2897195 w 3425689"/>
              <a:gd name="connsiteY2" fmla="*/ 1416669 h 3296725"/>
              <a:gd name="connsiteX3" fmla="*/ 2301714 w 3425689"/>
              <a:gd name="connsiteY3" fmla="*/ 3279977 h 3296725"/>
              <a:gd name="connsiteX4" fmla="*/ 691655 w 3425689"/>
              <a:gd name="connsiteY4" fmla="*/ 2270545 h 3296725"/>
              <a:gd name="connsiteX5" fmla="*/ 43955 w 3425689"/>
              <a:gd name="connsiteY5" fmla="*/ 1178345 h 3296725"/>
              <a:gd name="connsiteX6" fmla="*/ 56655 w 3425689"/>
              <a:gd name="connsiteY6" fmla="*/ 365545 h 3296725"/>
              <a:gd name="connsiteX0" fmla="*/ 3425689 w 3425689"/>
              <a:gd name="connsiteY0" fmla="*/ 0 h 3296725"/>
              <a:gd name="connsiteX1" fmla="*/ 3197910 w 3425689"/>
              <a:gd name="connsiteY1" fmla="*/ 400996 h 3296725"/>
              <a:gd name="connsiteX2" fmla="*/ 2897195 w 3425689"/>
              <a:gd name="connsiteY2" fmla="*/ 1416669 h 3296725"/>
              <a:gd name="connsiteX3" fmla="*/ 2301714 w 3425689"/>
              <a:gd name="connsiteY3" fmla="*/ 3279977 h 3296725"/>
              <a:gd name="connsiteX4" fmla="*/ 691655 w 3425689"/>
              <a:gd name="connsiteY4" fmla="*/ 2270545 h 3296725"/>
              <a:gd name="connsiteX5" fmla="*/ 43955 w 3425689"/>
              <a:gd name="connsiteY5" fmla="*/ 1178345 h 3296725"/>
              <a:gd name="connsiteX6" fmla="*/ 56655 w 3425689"/>
              <a:gd name="connsiteY6" fmla="*/ 365545 h 3296725"/>
              <a:gd name="connsiteX0" fmla="*/ 3425689 w 3425689"/>
              <a:gd name="connsiteY0" fmla="*/ 0 h 3296725"/>
              <a:gd name="connsiteX1" fmla="*/ 3197910 w 3425689"/>
              <a:gd name="connsiteY1" fmla="*/ 400996 h 3296725"/>
              <a:gd name="connsiteX2" fmla="*/ 2897195 w 3425689"/>
              <a:gd name="connsiteY2" fmla="*/ 1416669 h 3296725"/>
              <a:gd name="connsiteX3" fmla="*/ 2301714 w 3425689"/>
              <a:gd name="connsiteY3" fmla="*/ 3279977 h 3296725"/>
              <a:gd name="connsiteX4" fmla="*/ 691655 w 3425689"/>
              <a:gd name="connsiteY4" fmla="*/ 2270545 h 3296725"/>
              <a:gd name="connsiteX5" fmla="*/ 43955 w 3425689"/>
              <a:gd name="connsiteY5" fmla="*/ 1178345 h 3296725"/>
              <a:gd name="connsiteX6" fmla="*/ 56655 w 3425689"/>
              <a:gd name="connsiteY6" fmla="*/ 365545 h 3296725"/>
              <a:gd name="connsiteX0" fmla="*/ 3425689 w 3425689"/>
              <a:gd name="connsiteY0" fmla="*/ 0 h 3296725"/>
              <a:gd name="connsiteX1" fmla="*/ 3197910 w 3425689"/>
              <a:gd name="connsiteY1" fmla="*/ 400996 h 3296725"/>
              <a:gd name="connsiteX2" fmla="*/ 2897195 w 3425689"/>
              <a:gd name="connsiteY2" fmla="*/ 1416669 h 3296725"/>
              <a:gd name="connsiteX3" fmla="*/ 2301714 w 3425689"/>
              <a:gd name="connsiteY3" fmla="*/ 3279977 h 3296725"/>
              <a:gd name="connsiteX4" fmla="*/ 691655 w 3425689"/>
              <a:gd name="connsiteY4" fmla="*/ 2270545 h 3296725"/>
              <a:gd name="connsiteX5" fmla="*/ 43955 w 3425689"/>
              <a:gd name="connsiteY5" fmla="*/ 1178345 h 3296725"/>
              <a:gd name="connsiteX6" fmla="*/ 56655 w 3425689"/>
              <a:gd name="connsiteY6" fmla="*/ 365545 h 3296725"/>
              <a:gd name="connsiteX0" fmla="*/ 3425689 w 3425689"/>
              <a:gd name="connsiteY0" fmla="*/ 0 h 3296725"/>
              <a:gd name="connsiteX1" fmla="*/ 3197910 w 3425689"/>
              <a:gd name="connsiteY1" fmla="*/ 400996 h 3296725"/>
              <a:gd name="connsiteX2" fmla="*/ 2862117 w 3425689"/>
              <a:gd name="connsiteY2" fmla="*/ 1416669 h 3296725"/>
              <a:gd name="connsiteX3" fmla="*/ 2301714 w 3425689"/>
              <a:gd name="connsiteY3" fmla="*/ 3279977 h 3296725"/>
              <a:gd name="connsiteX4" fmla="*/ 691655 w 3425689"/>
              <a:gd name="connsiteY4" fmla="*/ 2270545 h 3296725"/>
              <a:gd name="connsiteX5" fmla="*/ 43955 w 3425689"/>
              <a:gd name="connsiteY5" fmla="*/ 1178345 h 3296725"/>
              <a:gd name="connsiteX6" fmla="*/ 56655 w 3425689"/>
              <a:gd name="connsiteY6" fmla="*/ 365545 h 3296725"/>
              <a:gd name="connsiteX0" fmla="*/ 3425689 w 3425689"/>
              <a:gd name="connsiteY0" fmla="*/ 0 h 3293648"/>
              <a:gd name="connsiteX1" fmla="*/ 3197910 w 3425689"/>
              <a:gd name="connsiteY1" fmla="*/ 400996 h 3293648"/>
              <a:gd name="connsiteX2" fmla="*/ 2862117 w 3425689"/>
              <a:gd name="connsiteY2" fmla="*/ 1416669 h 3293648"/>
              <a:gd name="connsiteX3" fmla="*/ 2301714 w 3425689"/>
              <a:gd name="connsiteY3" fmla="*/ 3279977 h 3293648"/>
              <a:gd name="connsiteX4" fmla="*/ 691655 w 3425689"/>
              <a:gd name="connsiteY4" fmla="*/ 2270545 h 3293648"/>
              <a:gd name="connsiteX5" fmla="*/ 43955 w 3425689"/>
              <a:gd name="connsiteY5" fmla="*/ 1178345 h 3293648"/>
              <a:gd name="connsiteX6" fmla="*/ 56655 w 3425689"/>
              <a:gd name="connsiteY6" fmla="*/ 365545 h 329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5689" h="3293648">
                <a:moveTo>
                  <a:pt x="3425689" y="0"/>
                </a:moveTo>
                <a:cubicBezTo>
                  <a:pt x="3290413" y="150014"/>
                  <a:pt x="3291839" y="164884"/>
                  <a:pt x="3197910" y="400996"/>
                </a:cubicBezTo>
                <a:cubicBezTo>
                  <a:pt x="3103981" y="637108"/>
                  <a:pt x="2961369" y="921164"/>
                  <a:pt x="2862117" y="1416669"/>
                </a:cubicBezTo>
                <a:cubicBezTo>
                  <a:pt x="2762865" y="1912174"/>
                  <a:pt x="2818808" y="3153339"/>
                  <a:pt x="2301714" y="3279977"/>
                </a:cubicBezTo>
                <a:cubicBezTo>
                  <a:pt x="1784620" y="3406615"/>
                  <a:pt x="1067948" y="2620817"/>
                  <a:pt x="691655" y="2270545"/>
                </a:cubicBezTo>
                <a:cubicBezTo>
                  <a:pt x="315362" y="1920273"/>
                  <a:pt x="149788" y="1495845"/>
                  <a:pt x="43955" y="1178345"/>
                </a:cubicBezTo>
                <a:cubicBezTo>
                  <a:pt x="-61878" y="860845"/>
                  <a:pt x="56655" y="365545"/>
                  <a:pt x="56655" y="365545"/>
                </a:cubicBezTo>
              </a:path>
            </a:pathLst>
          </a:custGeom>
          <a:ln w="22225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27E00EE0-61DD-F4AF-BA72-A591C883DEF0}"/>
              </a:ext>
            </a:extLst>
          </p:cNvPr>
          <p:cNvSpPr/>
          <p:nvPr/>
        </p:nvSpPr>
        <p:spPr>
          <a:xfrm>
            <a:off x="6617849" y="2248637"/>
            <a:ext cx="4133765" cy="1377921"/>
          </a:xfrm>
          <a:custGeom>
            <a:avLst/>
            <a:gdLst>
              <a:gd name="connsiteX0" fmla="*/ 0 w 7340600"/>
              <a:gd name="connsiteY0" fmla="*/ 1544328 h 2009637"/>
              <a:gd name="connsiteX1" fmla="*/ 1816100 w 7340600"/>
              <a:gd name="connsiteY1" fmla="*/ 2001528 h 2009637"/>
              <a:gd name="connsiteX2" fmla="*/ 2120900 w 7340600"/>
              <a:gd name="connsiteY2" fmla="*/ 1772928 h 2009637"/>
              <a:gd name="connsiteX3" fmla="*/ 1943100 w 7340600"/>
              <a:gd name="connsiteY3" fmla="*/ 998228 h 2009637"/>
              <a:gd name="connsiteX4" fmla="*/ 2882900 w 7340600"/>
              <a:gd name="connsiteY4" fmla="*/ 172728 h 2009637"/>
              <a:gd name="connsiteX5" fmla="*/ 4864100 w 7340600"/>
              <a:gd name="connsiteY5" fmla="*/ 7628 h 2009637"/>
              <a:gd name="connsiteX6" fmla="*/ 7340600 w 7340600"/>
              <a:gd name="connsiteY6" fmla="*/ 312428 h 2009637"/>
              <a:gd name="connsiteX0" fmla="*/ 0 w 7340600"/>
              <a:gd name="connsiteY0" fmla="*/ 1544328 h 2026928"/>
              <a:gd name="connsiteX1" fmla="*/ 1816100 w 7340600"/>
              <a:gd name="connsiteY1" fmla="*/ 2001528 h 2026928"/>
              <a:gd name="connsiteX2" fmla="*/ 2120900 w 7340600"/>
              <a:gd name="connsiteY2" fmla="*/ 1772928 h 2026928"/>
              <a:gd name="connsiteX3" fmla="*/ 2882900 w 7340600"/>
              <a:gd name="connsiteY3" fmla="*/ 172728 h 2026928"/>
              <a:gd name="connsiteX4" fmla="*/ 4864100 w 7340600"/>
              <a:gd name="connsiteY4" fmla="*/ 7628 h 2026928"/>
              <a:gd name="connsiteX5" fmla="*/ 7340600 w 7340600"/>
              <a:gd name="connsiteY5" fmla="*/ 312428 h 2026928"/>
              <a:gd name="connsiteX0" fmla="*/ 0 w 7340600"/>
              <a:gd name="connsiteY0" fmla="*/ 1550932 h 2013049"/>
              <a:gd name="connsiteX1" fmla="*/ 1816100 w 7340600"/>
              <a:gd name="connsiteY1" fmla="*/ 2008132 h 2013049"/>
              <a:gd name="connsiteX2" fmla="*/ 2044700 w 7340600"/>
              <a:gd name="connsiteY2" fmla="*/ 1271532 h 2013049"/>
              <a:gd name="connsiteX3" fmla="*/ 2882900 w 7340600"/>
              <a:gd name="connsiteY3" fmla="*/ 179332 h 2013049"/>
              <a:gd name="connsiteX4" fmla="*/ 4864100 w 7340600"/>
              <a:gd name="connsiteY4" fmla="*/ 14232 h 2013049"/>
              <a:gd name="connsiteX5" fmla="*/ 7340600 w 7340600"/>
              <a:gd name="connsiteY5" fmla="*/ 319032 h 2013049"/>
              <a:gd name="connsiteX0" fmla="*/ 0 w 7340600"/>
              <a:gd name="connsiteY0" fmla="*/ 1550932 h 2013049"/>
              <a:gd name="connsiteX1" fmla="*/ 1816100 w 7340600"/>
              <a:gd name="connsiteY1" fmla="*/ 2008132 h 2013049"/>
              <a:gd name="connsiteX2" fmla="*/ 2044700 w 7340600"/>
              <a:gd name="connsiteY2" fmla="*/ 1271532 h 2013049"/>
              <a:gd name="connsiteX3" fmla="*/ 2882900 w 7340600"/>
              <a:gd name="connsiteY3" fmla="*/ 179332 h 2013049"/>
              <a:gd name="connsiteX4" fmla="*/ 4864100 w 7340600"/>
              <a:gd name="connsiteY4" fmla="*/ 14232 h 2013049"/>
              <a:gd name="connsiteX5" fmla="*/ 7340600 w 7340600"/>
              <a:gd name="connsiteY5" fmla="*/ 319032 h 2013049"/>
              <a:gd name="connsiteX0" fmla="*/ 0 w 7340600"/>
              <a:gd name="connsiteY0" fmla="*/ 1550932 h 2008336"/>
              <a:gd name="connsiteX1" fmla="*/ 1816100 w 7340600"/>
              <a:gd name="connsiteY1" fmla="*/ 2008132 h 2008336"/>
              <a:gd name="connsiteX2" fmla="*/ 2044700 w 7340600"/>
              <a:gd name="connsiteY2" fmla="*/ 1271532 h 2008336"/>
              <a:gd name="connsiteX3" fmla="*/ 2882900 w 7340600"/>
              <a:gd name="connsiteY3" fmla="*/ 179332 h 2008336"/>
              <a:gd name="connsiteX4" fmla="*/ 4864100 w 7340600"/>
              <a:gd name="connsiteY4" fmla="*/ 14232 h 2008336"/>
              <a:gd name="connsiteX5" fmla="*/ 7340600 w 7340600"/>
              <a:gd name="connsiteY5" fmla="*/ 319032 h 2008336"/>
              <a:gd name="connsiteX0" fmla="*/ 0 w 7340600"/>
              <a:gd name="connsiteY0" fmla="*/ 1547943 h 2013464"/>
              <a:gd name="connsiteX1" fmla="*/ 1816100 w 7340600"/>
              <a:gd name="connsiteY1" fmla="*/ 2005143 h 2013464"/>
              <a:gd name="connsiteX2" fmla="*/ 2053011 w 7340600"/>
              <a:gd name="connsiteY2" fmla="*/ 1168760 h 2013464"/>
              <a:gd name="connsiteX3" fmla="*/ 2882900 w 7340600"/>
              <a:gd name="connsiteY3" fmla="*/ 176343 h 2013464"/>
              <a:gd name="connsiteX4" fmla="*/ 4864100 w 7340600"/>
              <a:gd name="connsiteY4" fmla="*/ 11243 h 2013464"/>
              <a:gd name="connsiteX5" fmla="*/ 7340600 w 7340600"/>
              <a:gd name="connsiteY5" fmla="*/ 316043 h 2013464"/>
              <a:gd name="connsiteX0" fmla="*/ 0 w 7340600"/>
              <a:gd name="connsiteY0" fmla="*/ 1547943 h 2013463"/>
              <a:gd name="connsiteX1" fmla="*/ 1816100 w 7340600"/>
              <a:gd name="connsiteY1" fmla="*/ 2005143 h 2013463"/>
              <a:gd name="connsiteX2" fmla="*/ 2053011 w 7340600"/>
              <a:gd name="connsiteY2" fmla="*/ 1168760 h 2013463"/>
              <a:gd name="connsiteX3" fmla="*/ 2882900 w 7340600"/>
              <a:gd name="connsiteY3" fmla="*/ 176343 h 2013463"/>
              <a:gd name="connsiteX4" fmla="*/ 4864100 w 7340600"/>
              <a:gd name="connsiteY4" fmla="*/ 11243 h 2013463"/>
              <a:gd name="connsiteX5" fmla="*/ 7340600 w 7340600"/>
              <a:gd name="connsiteY5" fmla="*/ 316043 h 2013463"/>
              <a:gd name="connsiteX0" fmla="*/ 0 w 7340600"/>
              <a:gd name="connsiteY0" fmla="*/ 1547943 h 1989123"/>
              <a:gd name="connsiteX1" fmla="*/ 1799477 w 7340600"/>
              <a:gd name="connsiteY1" fmla="*/ 1980198 h 1989123"/>
              <a:gd name="connsiteX2" fmla="*/ 2053011 w 7340600"/>
              <a:gd name="connsiteY2" fmla="*/ 1168760 h 1989123"/>
              <a:gd name="connsiteX3" fmla="*/ 2882900 w 7340600"/>
              <a:gd name="connsiteY3" fmla="*/ 176343 h 1989123"/>
              <a:gd name="connsiteX4" fmla="*/ 4864100 w 7340600"/>
              <a:gd name="connsiteY4" fmla="*/ 11243 h 1989123"/>
              <a:gd name="connsiteX5" fmla="*/ 7340600 w 7340600"/>
              <a:gd name="connsiteY5" fmla="*/ 316043 h 1989123"/>
              <a:gd name="connsiteX0" fmla="*/ 0 w 7340600"/>
              <a:gd name="connsiteY0" fmla="*/ 1547943 h 1985508"/>
              <a:gd name="connsiteX1" fmla="*/ 1799477 w 7340600"/>
              <a:gd name="connsiteY1" fmla="*/ 1980198 h 1985508"/>
              <a:gd name="connsiteX2" fmla="*/ 2053011 w 7340600"/>
              <a:gd name="connsiteY2" fmla="*/ 1168760 h 1985508"/>
              <a:gd name="connsiteX3" fmla="*/ 2882900 w 7340600"/>
              <a:gd name="connsiteY3" fmla="*/ 176343 h 1985508"/>
              <a:gd name="connsiteX4" fmla="*/ 4864100 w 7340600"/>
              <a:gd name="connsiteY4" fmla="*/ 11243 h 1985508"/>
              <a:gd name="connsiteX5" fmla="*/ 7340600 w 7340600"/>
              <a:gd name="connsiteY5" fmla="*/ 316043 h 1985508"/>
              <a:gd name="connsiteX0" fmla="*/ 0 w 7340600"/>
              <a:gd name="connsiteY0" fmla="*/ 1547943 h 1985508"/>
              <a:gd name="connsiteX1" fmla="*/ 1799477 w 7340600"/>
              <a:gd name="connsiteY1" fmla="*/ 1980198 h 1985508"/>
              <a:gd name="connsiteX2" fmla="*/ 2053011 w 7340600"/>
              <a:gd name="connsiteY2" fmla="*/ 1168760 h 1985508"/>
              <a:gd name="connsiteX3" fmla="*/ 2882900 w 7340600"/>
              <a:gd name="connsiteY3" fmla="*/ 176343 h 1985508"/>
              <a:gd name="connsiteX4" fmla="*/ 4864100 w 7340600"/>
              <a:gd name="connsiteY4" fmla="*/ 11243 h 1985508"/>
              <a:gd name="connsiteX5" fmla="*/ 7340600 w 7340600"/>
              <a:gd name="connsiteY5" fmla="*/ 316043 h 1985508"/>
              <a:gd name="connsiteX0" fmla="*/ 0 w 7340600"/>
              <a:gd name="connsiteY0" fmla="*/ 1547943 h 1985508"/>
              <a:gd name="connsiteX1" fmla="*/ 1799477 w 7340600"/>
              <a:gd name="connsiteY1" fmla="*/ 1980198 h 1985508"/>
              <a:gd name="connsiteX2" fmla="*/ 2053011 w 7340600"/>
              <a:gd name="connsiteY2" fmla="*/ 1168760 h 1985508"/>
              <a:gd name="connsiteX3" fmla="*/ 2882900 w 7340600"/>
              <a:gd name="connsiteY3" fmla="*/ 176343 h 1985508"/>
              <a:gd name="connsiteX4" fmla="*/ 4864100 w 7340600"/>
              <a:gd name="connsiteY4" fmla="*/ 11243 h 1985508"/>
              <a:gd name="connsiteX5" fmla="*/ 7340600 w 7340600"/>
              <a:gd name="connsiteY5" fmla="*/ 316043 h 1985508"/>
              <a:gd name="connsiteX0" fmla="*/ 0 w 7340600"/>
              <a:gd name="connsiteY0" fmla="*/ 1547943 h 1985508"/>
              <a:gd name="connsiteX1" fmla="*/ 1799477 w 7340600"/>
              <a:gd name="connsiteY1" fmla="*/ 1980198 h 1985508"/>
              <a:gd name="connsiteX2" fmla="*/ 2053011 w 7340600"/>
              <a:gd name="connsiteY2" fmla="*/ 1168760 h 1985508"/>
              <a:gd name="connsiteX3" fmla="*/ 2882900 w 7340600"/>
              <a:gd name="connsiteY3" fmla="*/ 176343 h 1985508"/>
              <a:gd name="connsiteX4" fmla="*/ 4864100 w 7340600"/>
              <a:gd name="connsiteY4" fmla="*/ 11243 h 1985508"/>
              <a:gd name="connsiteX5" fmla="*/ 7340600 w 7340600"/>
              <a:gd name="connsiteY5" fmla="*/ 316043 h 1985508"/>
              <a:gd name="connsiteX0" fmla="*/ 0 w 7340600"/>
              <a:gd name="connsiteY0" fmla="*/ 1524534 h 1962099"/>
              <a:gd name="connsiteX1" fmla="*/ 1799477 w 7340600"/>
              <a:gd name="connsiteY1" fmla="*/ 1956789 h 1962099"/>
              <a:gd name="connsiteX2" fmla="*/ 2053011 w 7340600"/>
              <a:gd name="connsiteY2" fmla="*/ 1145351 h 1962099"/>
              <a:gd name="connsiteX3" fmla="*/ 2882900 w 7340600"/>
              <a:gd name="connsiteY3" fmla="*/ 152934 h 1962099"/>
              <a:gd name="connsiteX4" fmla="*/ 4876568 w 7340600"/>
              <a:gd name="connsiteY4" fmla="*/ 16938 h 1962099"/>
              <a:gd name="connsiteX5" fmla="*/ 7340600 w 7340600"/>
              <a:gd name="connsiteY5" fmla="*/ 292634 h 1962099"/>
              <a:gd name="connsiteX0" fmla="*/ 0 w 7170215"/>
              <a:gd name="connsiteY0" fmla="*/ 1525763 h 1963328"/>
              <a:gd name="connsiteX1" fmla="*/ 1799477 w 7170215"/>
              <a:gd name="connsiteY1" fmla="*/ 1958018 h 1963328"/>
              <a:gd name="connsiteX2" fmla="*/ 2053011 w 7170215"/>
              <a:gd name="connsiteY2" fmla="*/ 1146580 h 1963328"/>
              <a:gd name="connsiteX3" fmla="*/ 2882900 w 7170215"/>
              <a:gd name="connsiteY3" fmla="*/ 154163 h 1963328"/>
              <a:gd name="connsiteX4" fmla="*/ 4876568 w 7170215"/>
              <a:gd name="connsiteY4" fmla="*/ 18167 h 1963328"/>
              <a:gd name="connsiteX5" fmla="*/ 7170215 w 7170215"/>
              <a:gd name="connsiteY5" fmla="*/ 310493 h 1963328"/>
              <a:gd name="connsiteX0" fmla="*/ 0 w 7170215"/>
              <a:gd name="connsiteY0" fmla="*/ 1525763 h 1958478"/>
              <a:gd name="connsiteX1" fmla="*/ 1799477 w 7170215"/>
              <a:gd name="connsiteY1" fmla="*/ 1958018 h 1958478"/>
              <a:gd name="connsiteX2" fmla="*/ 2053011 w 7170215"/>
              <a:gd name="connsiteY2" fmla="*/ 1146580 h 1958478"/>
              <a:gd name="connsiteX3" fmla="*/ 2882900 w 7170215"/>
              <a:gd name="connsiteY3" fmla="*/ 154163 h 1958478"/>
              <a:gd name="connsiteX4" fmla="*/ 4876568 w 7170215"/>
              <a:gd name="connsiteY4" fmla="*/ 18167 h 1958478"/>
              <a:gd name="connsiteX5" fmla="*/ 7170215 w 7170215"/>
              <a:gd name="connsiteY5" fmla="*/ 310493 h 1958478"/>
              <a:gd name="connsiteX0" fmla="*/ 0 w 5857102"/>
              <a:gd name="connsiteY0" fmla="*/ 1525763 h 1958478"/>
              <a:gd name="connsiteX1" fmla="*/ 1799477 w 5857102"/>
              <a:gd name="connsiteY1" fmla="*/ 1958018 h 1958478"/>
              <a:gd name="connsiteX2" fmla="*/ 2053011 w 5857102"/>
              <a:gd name="connsiteY2" fmla="*/ 1146580 h 1958478"/>
              <a:gd name="connsiteX3" fmla="*/ 2882900 w 5857102"/>
              <a:gd name="connsiteY3" fmla="*/ 154163 h 1958478"/>
              <a:gd name="connsiteX4" fmla="*/ 4876568 w 5857102"/>
              <a:gd name="connsiteY4" fmla="*/ 18167 h 1958478"/>
              <a:gd name="connsiteX5" fmla="*/ 5857102 w 5857102"/>
              <a:gd name="connsiteY5" fmla="*/ 120620 h 1958478"/>
              <a:gd name="connsiteX0" fmla="*/ 0 w 5872490"/>
              <a:gd name="connsiteY0" fmla="*/ 1525763 h 1958478"/>
              <a:gd name="connsiteX1" fmla="*/ 1799477 w 5872490"/>
              <a:gd name="connsiteY1" fmla="*/ 1958018 h 1958478"/>
              <a:gd name="connsiteX2" fmla="*/ 2053011 w 5872490"/>
              <a:gd name="connsiteY2" fmla="*/ 1146580 h 1958478"/>
              <a:gd name="connsiteX3" fmla="*/ 2882900 w 5872490"/>
              <a:gd name="connsiteY3" fmla="*/ 154163 h 1958478"/>
              <a:gd name="connsiteX4" fmla="*/ 4876568 w 5872490"/>
              <a:gd name="connsiteY4" fmla="*/ 18167 h 1958478"/>
              <a:gd name="connsiteX5" fmla="*/ 5872490 w 5872490"/>
              <a:gd name="connsiteY5" fmla="*/ 100094 h 1958478"/>
              <a:gd name="connsiteX0" fmla="*/ 0 w 5872490"/>
              <a:gd name="connsiteY0" fmla="*/ 1525763 h 1958478"/>
              <a:gd name="connsiteX1" fmla="*/ 1799477 w 5872490"/>
              <a:gd name="connsiteY1" fmla="*/ 1958018 h 1958478"/>
              <a:gd name="connsiteX2" fmla="*/ 2053011 w 5872490"/>
              <a:gd name="connsiteY2" fmla="*/ 1146580 h 1958478"/>
              <a:gd name="connsiteX3" fmla="*/ 2882900 w 5872490"/>
              <a:gd name="connsiteY3" fmla="*/ 154163 h 1958478"/>
              <a:gd name="connsiteX4" fmla="*/ 4876568 w 5872490"/>
              <a:gd name="connsiteY4" fmla="*/ 18167 h 1958478"/>
              <a:gd name="connsiteX5" fmla="*/ 5872490 w 5872490"/>
              <a:gd name="connsiteY5" fmla="*/ 100094 h 19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2490" h="1958478">
                <a:moveTo>
                  <a:pt x="0" y="1525763"/>
                </a:moveTo>
                <a:cubicBezTo>
                  <a:pt x="731308" y="1735313"/>
                  <a:pt x="1240172" y="1970284"/>
                  <a:pt x="1799477" y="1958018"/>
                </a:cubicBezTo>
                <a:cubicBezTo>
                  <a:pt x="2358782" y="1945752"/>
                  <a:pt x="2163341" y="1555322"/>
                  <a:pt x="2053011" y="1146580"/>
                </a:cubicBezTo>
                <a:cubicBezTo>
                  <a:pt x="1942681" y="737838"/>
                  <a:pt x="2412307" y="342232"/>
                  <a:pt x="2882900" y="154163"/>
                </a:cubicBezTo>
                <a:cubicBezTo>
                  <a:pt x="3353493" y="-33906"/>
                  <a:pt x="4162016" y="-7888"/>
                  <a:pt x="4876568" y="18167"/>
                </a:cubicBezTo>
                <a:cubicBezTo>
                  <a:pt x="5391077" y="39090"/>
                  <a:pt x="5872490" y="100094"/>
                  <a:pt x="5872490" y="100094"/>
                </a:cubicBezTo>
              </a:path>
            </a:pathLst>
          </a:cu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5" name="Oval 93">
            <a:extLst>
              <a:ext uri="{FF2B5EF4-FFF2-40B4-BE49-F238E27FC236}">
                <a16:creationId xmlns:a16="http://schemas.microsoft.com/office/drawing/2014/main" id="{62B35031-43D3-FD82-8566-7A12579F9BF9}"/>
              </a:ext>
            </a:extLst>
          </p:cNvPr>
          <p:cNvSpPr/>
          <p:nvPr/>
        </p:nvSpPr>
        <p:spPr>
          <a:xfrm rot="335109">
            <a:off x="9621629" y="4951823"/>
            <a:ext cx="478323" cy="354354"/>
          </a:xfrm>
          <a:custGeom>
            <a:avLst/>
            <a:gdLst>
              <a:gd name="connsiteX0" fmla="*/ 0 w 466725"/>
              <a:gd name="connsiteY0" fmla="*/ 238366 h 476731"/>
              <a:gd name="connsiteX1" fmla="*/ 233363 w 466725"/>
              <a:gd name="connsiteY1" fmla="*/ 0 h 476731"/>
              <a:gd name="connsiteX2" fmla="*/ 466726 w 466725"/>
              <a:gd name="connsiteY2" fmla="*/ 238366 h 476731"/>
              <a:gd name="connsiteX3" fmla="*/ 233363 w 466725"/>
              <a:gd name="connsiteY3" fmla="*/ 476732 h 476731"/>
              <a:gd name="connsiteX4" fmla="*/ 0 w 466725"/>
              <a:gd name="connsiteY4" fmla="*/ 238366 h 476731"/>
              <a:gd name="connsiteX0" fmla="*/ 0 w 618256"/>
              <a:gd name="connsiteY0" fmla="*/ 241870 h 502982"/>
              <a:gd name="connsiteX1" fmla="*/ 233363 w 618256"/>
              <a:gd name="connsiteY1" fmla="*/ 3504 h 502982"/>
              <a:gd name="connsiteX2" fmla="*/ 618256 w 618256"/>
              <a:gd name="connsiteY2" fmla="*/ 403849 h 502982"/>
              <a:gd name="connsiteX3" fmla="*/ 233363 w 618256"/>
              <a:gd name="connsiteY3" fmla="*/ 480236 h 502982"/>
              <a:gd name="connsiteX4" fmla="*/ 0 w 618256"/>
              <a:gd name="connsiteY4" fmla="*/ 241870 h 502982"/>
              <a:gd name="connsiteX0" fmla="*/ 0 w 712308"/>
              <a:gd name="connsiteY0" fmla="*/ 184796 h 513076"/>
              <a:gd name="connsiteX1" fmla="*/ 327415 w 712308"/>
              <a:gd name="connsiteY1" fmla="*/ 9132 h 513076"/>
              <a:gd name="connsiteX2" fmla="*/ 712308 w 712308"/>
              <a:gd name="connsiteY2" fmla="*/ 409477 h 513076"/>
              <a:gd name="connsiteX3" fmla="*/ 327415 w 712308"/>
              <a:gd name="connsiteY3" fmla="*/ 485864 h 513076"/>
              <a:gd name="connsiteX4" fmla="*/ 0 w 712308"/>
              <a:gd name="connsiteY4" fmla="*/ 184796 h 513076"/>
              <a:gd name="connsiteX0" fmla="*/ 420 w 712728"/>
              <a:gd name="connsiteY0" fmla="*/ 122406 h 450686"/>
              <a:gd name="connsiteX1" fmla="*/ 395762 w 712728"/>
              <a:gd name="connsiteY1" fmla="*/ 9444 h 450686"/>
              <a:gd name="connsiteX2" fmla="*/ 712728 w 712728"/>
              <a:gd name="connsiteY2" fmla="*/ 347087 h 450686"/>
              <a:gd name="connsiteX3" fmla="*/ 327835 w 712728"/>
              <a:gd name="connsiteY3" fmla="*/ 423474 h 450686"/>
              <a:gd name="connsiteX4" fmla="*/ 420 w 712728"/>
              <a:gd name="connsiteY4" fmla="*/ 122406 h 450686"/>
              <a:gd name="connsiteX0" fmla="*/ 456 w 691864"/>
              <a:gd name="connsiteY0" fmla="*/ 122406 h 450686"/>
              <a:gd name="connsiteX1" fmla="*/ 374898 w 691864"/>
              <a:gd name="connsiteY1" fmla="*/ 9444 h 450686"/>
              <a:gd name="connsiteX2" fmla="*/ 691864 w 691864"/>
              <a:gd name="connsiteY2" fmla="*/ 347087 h 450686"/>
              <a:gd name="connsiteX3" fmla="*/ 306971 w 691864"/>
              <a:gd name="connsiteY3" fmla="*/ 423474 h 450686"/>
              <a:gd name="connsiteX4" fmla="*/ 456 w 691864"/>
              <a:gd name="connsiteY4" fmla="*/ 122406 h 450686"/>
              <a:gd name="connsiteX0" fmla="*/ 931 w 692339"/>
              <a:gd name="connsiteY0" fmla="*/ 133082 h 461362"/>
              <a:gd name="connsiteX1" fmla="*/ 375373 w 692339"/>
              <a:gd name="connsiteY1" fmla="*/ 20120 h 461362"/>
              <a:gd name="connsiteX2" fmla="*/ 692339 w 692339"/>
              <a:gd name="connsiteY2" fmla="*/ 357763 h 461362"/>
              <a:gd name="connsiteX3" fmla="*/ 307446 w 692339"/>
              <a:gd name="connsiteY3" fmla="*/ 434150 h 461362"/>
              <a:gd name="connsiteX4" fmla="*/ 931 w 692339"/>
              <a:gd name="connsiteY4" fmla="*/ 133082 h 461362"/>
              <a:gd name="connsiteX0" fmla="*/ 931 w 692339"/>
              <a:gd name="connsiteY0" fmla="*/ 133082 h 461362"/>
              <a:gd name="connsiteX1" fmla="*/ 375373 w 692339"/>
              <a:gd name="connsiteY1" fmla="*/ 20120 h 461362"/>
              <a:gd name="connsiteX2" fmla="*/ 692339 w 692339"/>
              <a:gd name="connsiteY2" fmla="*/ 357763 h 461362"/>
              <a:gd name="connsiteX3" fmla="*/ 307446 w 692339"/>
              <a:gd name="connsiteY3" fmla="*/ 434150 h 461362"/>
              <a:gd name="connsiteX4" fmla="*/ 931 w 692339"/>
              <a:gd name="connsiteY4" fmla="*/ 133082 h 461362"/>
              <a:gd name="connsiteX0" fmla="*/ 931 w 692339"/>
              <a:gd name="connsiteY0" fmla="*/ 133082 h 481433"/>
              <a:gd name="connsiteX1" fmla="*/ 375373 w 692339"/>
              <a:gd name="connsiteY1" fmla="*/ 20120 h 481433"/>
              <a:gd name="connsiteX2" fmla="*/ 692339 w 692339"/>
              <a:gd name="connsiteY2" fmla="*/ 357763 h 481433"/>
              <a:gd name="connsiteX3" fmla="*/ 307446 w 692339"/>
              <a:gd name="connsiteY3" fmla="*/ 434150 h 481433"/>
              <a:gd name="connsiteX4" fmla="*/ 931 w 692339"/>
              <a:gd name="connsiteY4" fmla="*/ 133082 h 48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9" h="481433">
                <a:moveTo>
                  <a:pt x="931" y="133082"/>
                </a:moveTo>
                <a:cubicBezTo>
                  <a:pt x="17477" y="-14301"/>
                  <a:pt x="260138" y="-17327"/>
                  <a:pt x="375373" y="20120"/>
                </a:cubicBezTo>
                <a:cubicBezTo>
                  <a:pt x="490608" y="57567"/>
                  <a:pt x="692339" y="137290"/>
                  <a:pt x="692339" y="357763"/>
                </a:cubicBezTo>
                <a:cubicBezTo>
                  <a:pt x="692339" y="548254"/>
                  <a:pt x="422681" y="471597"/>
                  <a:pt x="307446" y="434150"/>
                </a:cubicBezTo>
                <a:cubicBezTo>
                  <a:pt x="192211" y="396703"/>
                  <a:pt x="-15615" y="280465"/>
                  <a:pt x="931" y="133082"/>
                </a:cubicBezTo>
                <a:close/>
              </a:path>
            </a:pathLst>
          </a:custGeom>
          <a:noFill/>
          <a:ln w="22225" cmpd="sng">
            <a:solidFill>
              <a:srgbClr val="3366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AC0DAE0-08C9-C072-DE64-A2827E588636}"/>
              </a:ext>
            </a:extLst>
          </p:cNvPr>
          <p:cNvSpPr/>
          <p:nvPr/>
        </p:nvSpPr>
        <p:spPr>
          <a:xfrm>
            <a:off x="7416522" y="2532783"/>
            <a:ext cx="3517211" cy="2853484"/>
          </a:xfrm>
          <a:custGeom>
            <a:avLst/>
            <a:gdLst>
              <a:gd name="connsiteX0" fmla="*/ 6223000 w 6223000"/>
              <a:gd name="connsiteY0" fmla="*/ 527050 h 3601618"/>
              <a:gd name="connsiteX1" fmla="*/ 4997450 w 6223000"/>
              <a:gd name="connsiteY1" fmla="*/ 463550 h 3601618"/>
              <a:gd name="connsiteX2" fmla="*/ 4171950 w 6223000"/>
              <a:gd name="connsiteY2" fmla="*/ 1885950 h 3601618"/>
              <a:gd name="connsiteX3" fmla="*/ 4457700 w 6223000"/>
              <a:gd name="connsiteY3" fmla="*/ 3092450 h 3601618"/>
              <a:gd name="connsiteX4" fmla="*/ 3422650 w 6223000"/>
              <a:gd name="connsiteY4" fmla="*/ 3600450 h 3601618"/>
              <a:gd name="connsiteX5" fmla="*/ 2438400 w 6223000"/>
              <a:gd name="connsiteY5" fmla="*/ 2971800 h 3601618"/>
              <a:gd name="connsiteX6" fmla="*/ 825500 w 6223000"/>
              <a:gd name="connsiteY6" fmla="*/ 1511300 h 3601618"/>
              <a:gd name="connsiteX7" fmla="*/ 0 w 6223000"/>
              <a:gd name="connsiteY7" fmla="*/ 0 h 3601618"/>
              <a:gd name="connsiteX0" fmla="*/ 6197600 w 6197600"/>
              <a:gd name="connsiteY0" fmla="*/ 450850 h 3601618"/>
              <a:gd name="connsiteX1" fmla="*/ 4997450 w 6197600"/>
              <a:gd name="connsiteY1" fmla="*/ 463550 h 3601618"/>
              <a:gd name="connsiteX2" fmla="*/ 4171950 w 6197600"/>
              <a:gd name="connsiteY2" fmla="*/ 1885950 h 3601618"/>
              <a:gd name="connsiteX3" fmla="*/ 4457700 w 6197600"/>
              <a:gd name="connsiteY3" fmla="*/ 3092450 h 3601618"/>
              <a:gd name="connsiteX4" fmla="*/ 3422650 w 6197600"/>
              <a:gd name="connsiteY4" fmla="*/ 3600450 h 3601618"/>
              <a:gd name="connsiteX5" fmla="*/ 2438400 w 6197600"/>
              <a:gd name="connsiteY5" fmla="*/ 2971800 h 3601618"/>
              <a:gd name="connsiteX6" fmla="*/ 825500 w 6197600"/>
              <a:gd name="connsiteY6" fmla="*/ 1511300 h 3601618"/>
              <a:gd name="connsiteX7" fmla="*/ 0 w 6197600"/>
              <a:gd name="connsiteY7" fmla="*/ 0 h 3601618"/>
              <a:gd name="connsiteX0" fmla="*/ 4997450 w 4997450"/>
              <a:gd name="connsiteY0" fmla="*/ 463550 h 3601618"/>
              <a:gd name="connsiteX1" fmla="*/ 4171950 w 4997450"/>
              <a:gd name="connsiteY1" fmla="*/ 1885950 h 3601618"/>
              <a:gd name="connsiteX2" fmla="*/ 4457700 w 4997450"/>
              <a:gd name="connsiteY2" fmla="*/ 3092450 h 3601618"/>
              <a:gd name="connsiteX3" fmla="*/ 3422650 w 4997450"/>
              <a:gd name="connsiteY3" fmla="*/ 3600450 h 3601618"/>
              <a:gd name="connsiteX4" fmla="*/ 2438400 w 4997450"/>
              <a:gd name="connsiteY4" fmla="*/ 2971800 h 3601618"/>
              <a:gd name="connsiteX5" fmla="*/ 825500 w 4997450"/>
              <a:gd name="connsiteY5" fmla="*/ 1511300 h 3601618"/>
              <a:gd name="connsiteX6" fmla="*/ 0 w 4997450"/>
              <a:gd name="connsiteY6" fmla="*/ 0 h 3601618"/>
              <a:gd name="connsiteX0" fmla="*/ 4997450 w 4997450"/>
              <a:gd name="connsiteY0" fmla="*/ 463550 h 3601618"/>
              <a:gd name="connsiteX1" fmla="*/ 4114800 w 4997450"/>
              <a:gd name="connsiteY1" fmla="*/ 1885950 h 3601618"/>
              <a:gd name="connsiteX2" fmla="*/ 4457700 w 4997450"/>
              <a:gd name="connsiteY2" fmla="*/ 3092450 h 3601618"/>
              <a:gd name="connsiteX3" fmla="*/ 3422650 w 4997450"/>
              <a:gd name="connsiteY3" fmla="*/ 3600450 h 3601618"/>
              <a:gd name="connsiteX4" fmla="*/ 2438400 w 4997450"/>
              <a:gd name="connsiteY4" fmla="*/ 2971800 h 3601618"/>
              <a:gd name="connsiteX5" fmla="*/ 825500 w 4997450"/>
              <a:gd name="connsiteY5" fmla="*/ 1511300 h 3601618"/>
              <a:gd name="connsiteX6" fmla="*/ 0 w 4997450"/>
              <a:gd name="connsiteY6" fmla="*/ 0 h 3601618"/>
              <a:gd name="connsiteX0" fmla="*/ 4997450 w 4997450"/>
              <a:gd name="connsiteY0" fmla="*/ 463550 h 3607681"/>
              <a:gd name="connsiteX1" fmla="*/ 4114800 w 4997450"/>
              <a:gd name="connsiteY1" fmla="*/ 1885950 h 3607681"/>
              <a:gd name="connsiteX2" fmla="*/ 4540250 w 4997450"/>
              <a:gd name="connsiteY2" fmla="*/ 3219450 h 3607681"/>
              <a:gd name="connsiteX3" fmla="*/ 3422650 w 4997450"/>
              <a:gd name="connsiteY3" fmla="*/ 3600450 h 3607681"/>
              <a:gd name="connsiteX4" fmla="*/ 2438400 w 4997450"/>
              <a:gd name="connsiteY4" fmla="*/ 2971800 h 3607681"/>
              <a:gd name="connsiteX5" fmla="*/ 825500 w 4997450"/>
              <a:gd name="connsiteY5" fmla="*/ 1511300 h 3607681"/>
              <a:gd name="connsiteX6" fmla="*/ 0 w 4997450"/>
              <a:gd name="connsiteY6" fmla="*/ 0 h 3607681"/>
              <a:gd name="connsiteX0" fmla="*/ 4997450 w 4997450"/>
              <a:gd name="connsiteY0" fmla="*/ 463550 h 3604314"/>
              <a:gd name="connsiteX1" fmla="*/ 4114800 w 4997450"/>
              <a:gd name="connsiteY1" fmla="*/ 1885950 h 3604314"/>
              <a:gd name="connsiteX2" fmla="*/ 4432300 w 4997450"/>
              <a:gd name="connsiteY2" fmla="*/ 3168650 h 3604314"/>
              <a:gd name="connsiteX3" fmla="*/ 3422650 w 4997450"/>
              <a:gd name="connsiteY3" fmla="*/ 3600450 h 3604314"/>
              <a:gd name="connsiteX4" fmla="*/ 2438400 w 4997450"/>
              <a:gd name="connsiteY4" fmla="*/ 2971800 h 3604314"/>
              <a:gd name="connsiteX5" fmla="*/ 825500 w 4997450"/>
              <a:gd name="connsiteY5" fmla="*/ 1511300 h 3604314"/>
              <a:gd name="connsiteX6" fmla="*/ 0 w 4997450"/>
              <a:gd name="connsiteY6" fmla="*/ 0 h 3604314"/>
              <a:gd name="connsiteX0" fmla="*/ 4997450 w 4997450"/>
              <a:gd name="connsiteY0" fmla="*/ 463550 h 3610571"/>
              <a:gd name="connsiteX1" fmla="*/ 4114800 w 4997450"/>
              <a:gd name="connsiteY1" fmla="*/ 1885950 h 3610571"/>
              <a:gd name="connsiteX2" fmla="*/ 4432300 w 4997450"/>
              <a:gd name="connsiteY2" fmla="*/ 3168650 h 3610571"/>
              <a:gd name="connsiteX3" fmla="*/ 3359150 w 4997450"/>
              <a:gd name="connsiteY3" fmla="*/ 3606800 h 3610571"/>
              <a:gd name="connsiteX4" fmla="*/ 2438400 w 4997450"/>
              <a:gd name="connsiteY4" fmla="*/ 2971800 h 3610571"/>
              <a:gd name="connsiteX5" fmla="*/ 825500 w 4997450"/>
              <a:gd name="connsiteY5" fmla="*/ 1511300 h 3610571"/>
              <a:gd name="connsiteX6" fmla="*/ 0 w 4997450"/>
              <a:gd name="connsiteY6" fmla="*/ 0 h 3610571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825500 w 4997450"/>
              <a:gd name="connsiteY5" fmla="*/ 1511300 h 3612845"/>
              <a:gd name="connsiteX6" fmla="*/ 0 w 4997450"/>
              <a:gd name="connsiteY6" fmla="*/ 0 h 3612845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781050 w 4997450"/>
              <a:gd name="connsiteY5" fmla="*/ 1555750 h 3612845"/>
              <a:gd name="connsiteX6" fmla="*/ 0 w 4997450"/>
              <a:gd name="connsiteY6" fmla="*/ 0 h 3612845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787400 w 4997450"/>
              <a:gd name="connsiteY5" fmla="*/ 1543050 h 3612845"/>
              <a:gd name="connsiteX6" fmla="*/ 0 w 4997450"/>
              <a:gd name="connsiteY6" fmla="*/ 0 h 3612845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717550 w 4997450"/>
              <a:gd name="connsiteY5" fmla="*/ 1416050 h 3612845"/>
              <a:gd name="connsiteX6" fmla="*/ 0 w 4997450"/>
              <a:gd name="connsiteY6" fmla="*/ 0 h 3612845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717550 w 4997450"/>
              <a:gd name="connsiteY5" fmla="*/ 1416050 h 3612845"/>
              <a:gd name="connsiteX6" fmla="*/ 0 w 4997450"/>
              <a:gd name="connsiteY6" fmla="*/ 0 h 3612845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717550 w 4997450"/>
              <a:gd name="connsiteY5" fmla="*/ 1416050 h 3612845"/>
              <a:gd name="connsiteX6" fmla="*/ 0 w 4997450"/>
              <a:gd name="connsiteY6" fmla="*/ 0 h 3612845"/>
              <a:gd name="connsiteX0" fmla="*/ 4997450 w 4997450"/>
              <a:gd name="connsiteY0" fmla="*/ 463550 h 3612845"/>
              <a:gd name="connsiteX1" fmla="*/ 4114800 w 4997450"/>
              <a:gd name="connsiteY1" fmla="*/ 1885950 h 3612845"/>
              <a:gd name="connsiteX2" fmla="*/ 4432300 w 4997450"/>
              <a:gd name="connsiteY2" fmla="*/ 3168650 h 3612845"/>
              <a:gd name="connsiteX3" fmla="*/ 3359150 w 4997450"/>
              <a:gd name="connsiteY3" fmla="*/ 3606800 h 3612845"/>
              <a:gd name="connsiteX4" fmla="*/ 2463800 w 4997450"/>
              <a:gd name="connsiteY4" fmla="*/ 2908300 h 3612845"/>
              <a:gd name="connsiteX5" fmla="*/ 723900 w 4997450"/>
              <a:gd name="connsiteY5" fmla="*/ 1301750 h 3612845"/>
              <a:gd name="connsiteX6" fmla="*/ 0 w 4997450"/>
              <a:gd name="connsiteY6" fmla="*/ 0 h 3612845"/>
              <a:gd name="connsiteX0" fmla="*/ 5439723 w 5439723"/>
              <a:gd name="connsiteY0" fmla="*/ 0 h 3781150"/>
              <a:gd name="connsiteX1" fmla="*/ 4114800 w 5439723"/>
              <a:gd name="connsiteY1" fmla="*/ 2054255 h 3781150"/>
              <a:gd name="connsiteX2" fmla="*/ 4432300 w 5439723"/>
              <a:gd name="connsiteY2" fmla="*/ 3336955 h 3781150"/>
              <a:gd name="connsiteX3" fmla="*/ 3359150 w 5439723"/>
              <a:gd name="connsiteY3" fmla="*/ 3775105 h 3781150"/>
              <a:gd name="connsiteX4" fmla="*/ 2463800 w 5439723"/>
              <a:gd name="connsiteY4" fmla="*/ 3076605 h 3781150"/>
              <a:gd name="connsiteX5" fmla="*/ 723900 w 5439723"/>
              <a:gd name="connsiteY5" fmla="*/ 1470055 h 3781150"/>
              <a:gd name="connsiteX6" fmla="*/ 0 w 5439723"/>
              <a:gd name="connsiteY6" fmla="*/ 168305 h 3781150"/>
              <a:gd name="connsiteX0" fmla="*/ 5439723 w 5439723"/>
              <a:gd name="connsiteY0" fmla="*/ 0 h 3781908"/>
              <a:gd name="connsiteX1" fmla="*/ 4152709 w 5439723"/>
              <a:gd name="connsiteY1" fmla="*/ 1883654 h 3781908"/>
              <a:gd name="connsiteX2" fmla="*/ 4432300 w 5439723"/>
              <a:gd name="connsiteY2" fmla="*/ 3336955 h 3781908"/>
              <a:gd name="connsiteX3" fmla="*/ 3359150 w 5439723"/>
              <a:gd name="connsiteY3" fmla="*/ 3775105 h 3781908"/>
              <a:gd name="connsiteX4" fmla="*/ 2463800 w 5439723"/>
              <a:gd name="connsiteY4" fmla="*/ 3076605 h 3781908"/>
              <a:gd name="connsiteX5" fmla="*/ 723900 w 5439723"/>
              <a:gd name="connsiteY5" fmla="*/ 1470055 h 3781908"/>
              <a:gd name="connsiteX6" fmla="*/ 0 w 5439723"/>
              <a:gd name="connsiteY6" fmla="*/ 168305 h 3781908"/>
              <a:gd name="connsiteX0" fmla="*/ 5439723 w 5439723"/>
              <a:gd name="connsiteY0" fmla="*/ 0 h 3848542"/>
              <a:gd name="connsiteX1" fmla="*/ 4152709 w 5439723"/>
              <a:gd name="connsiteY1" fmla="*/ 1883654 h 3848542"/>
              <a:gd name="connsiteX2" fmla="*/ 4406174 w 5439723"/>
              <a:gd name="connsiteY2" fmla="*/ 3613888 h 3848542"/>
              <a:gd name="connsiteX3" fmla="*/ 3359150 w 5439723"/>
              <a:gd name="connsiteY3" fmla="*/ 3775105 h 3848542"/>
              <a:gd name="connsiteX4" fmla="*/ 2463800 w 5439723"/>
              <a:gd name="connsiteY4" fmla="*/ 3076605 h 3848542"/>
              <a:gd name="connsiteX5" fmla="*/ 723900 w 5439723"/>
              <a:gd name="connsiteY5" fmla="*/ 1470055 h 3848542"/>
              <a:gd name="connsiteX6" fmla="*/ 0 w 5439723"/>
              <a:gd name="connsiteY6" fmla="*/ 168305 h 3848542"/>
              <a:gd name="connsiteX0" fmla="*/ 5439723 w 5439723"/>
              <a:gd name="connsiteY0" fmla="*/ 0 h 3908187"/>
              <a:gd name="connsiteX1" fmla="*/ 4152709 w 5439723"/>
              <a:gd name="connsiteY1" fmla="*/ 1883654 h 3908187"/>
              <a:gd name="connsiteX2" fmla="*/ 4406174 w 5439723"/>
              <a:gd name="connsiteY2" fmla="*/ 3613888 h 3908187"/>
              <a:gd name="connsiteX3" fmla="*/ 3296449 w 5439723"/>
              <a:gd name="connsiteY3" fmla="*/ 3858707 h 3908187"/>
              <a:gd name="connsiteX4" fmla="*/ 2463800 w 5439723"/>
              <a:gd name="connsiteY4" fmla="*/ 3076605 h 3908187"/>
              <a:gd name="connsiteX5" fmla="*/ 723900 w 5439723"/>
              <a:gd name="connsiteY5" fmla="*/ 1470055 h 3908187"/>
              <a:gd name="connsiteX6" fmla="*/ 0 w 5439723"/>
              <a:gd name="connsiteY6" fmla="*/ 168305 h 3908187"/>
              <a:gd name="connsiteX0" fmla="*/ 5439723 w 5439723"/>
              <a:gd name="connsiteY0" fmla="*/ 0 h 3908187"/>
              <a:gd name="connsiteX1" fmla="*/ 4152709 w 5439723"/>
              <a:gd name="connsiteY1" fmla="*/ 1883654 h 3908187"/>
              <a:gd name="connsiteX2" fmla="*/ 4583829 w 5439723"/>
              <a:gd name="connsiteY2" fmla="*/ 3613888 h 3908187"/>
              <a:gd name="connsiteX3" fmla="*/ 3296449 w 5439723"/>
              <a:gd name="connsiteY3" fmla="*/ 3858707 h 3908187"/>
              <a:gd name="connsiteX4" fmla="*/ 2463800 w 5439723"/>
              <a:gd name="connsiteY4" fmla="*/ 3076605 h 3908187"/>
              <a:gd name="connsiteX5" fmla="*/ 723900 w 5439723"/>
              <a:gd name="connsiteY5" fmla="*/ 1470055 h 3908187"/>
              <a:gd name="connsiteX6" fmla="*/ 0 w 5439723"/>
              <a:gd name="connsiteY6" fmla="*/ 168305 h 3908187"/>
              <a:gd name="connsiteX0" fmla="*/ 5439723 w 5439723"/>
              <a:gd name="connsiteY0" fmla="*/ 0 h 3896008"/>
              <a:gd name="connsiteX1" fmla="*/ 4152709 w 5439723"/>
              <a:gd name="connsiteY1" fmla="*/ 1883654 h 3896008"/>
              <a:gd name="connsiteX2" fmla="*/ 4583829 w 5439723"/>
              <a:gd name="connsiteY2" fmla="*/ 3613888 h 3896008"/>
              <a:gd name="connsiteX3" fmla="*/ 3296449 w 5439723"/>
              <a:gd name="connsiteY3" fmla="*/ 3858707 h 3896008"/>
              <a:gd name="connsiteX4" fmla="*/ 2463800 w 5439723"/>
              <a:gd name="connsiteY4" fmla="*/ 3076605 h 3896008"/>
              <a:gd name="connsiteX5" fmla="*/ 723900 w 5439723"/>
              <a:gd name="connsiteY5" fmla="*/ 1470055 h 3896008"/>
              <a:gd name="connsiteX6" fmla="*/ 0 w 5439723"/>
              <a:gd name="connsiteY6" fmla="*/ 168305 h 3896008"/>
              <a:gd name="connsiteX0" fmla="*/ 5439723 w 5439723"/>
              <a:gd name="connsiteY0" fmla="*/ 0 h 3927837"/>
              <a:gd name="connsiteX1" fmla="*/ 4152709 w 5439723"/>
              <a:gd name="connsiteY1" fmla="*/ 1883654 h 3927837"/>
              <a:gd name="connsiteX2" fmla="*/ 4777159 w 5439723"/>
              <a:gd name="connsiteY2" fmla="*/ 3707940 h 3927837"/>
              <a:gd name="connsiteX3" fmla="*/ 3296449 w 5439723"/>
              <a:gd name="connsiteY3" fmla="*/ 3858707 h 3927837"/>
              <a:gd name="connsiteX4" fmla="*/ 2463800 w 5439723"/>
              <a:gd name="connsiteY4" fmla="*/ 3076605 h 3927837"/>
              <a:gd name="connsiteX5" fmla="*/ 723900 w 5439723"/>
              <a:gd name="connsiteY5" fmla="*/ 1470055 h 3927837"/>
              <a:gd name="connsiteX6" fmla="*/ 0 w 5439723"/>
              <a:gd name="connsiteY6" fmla="*/ 168305 h 3927837"/>
              <a:gd name="connsiteX0" fmla="*/ 5439723 w 5439723"/>
              <a:gd name="connsiteY0" fmla="*/ 0 h 3903186"/>
              <a:gd name="connsiteX1" fmla="*/ 4152709 w 5439723"/>
              <a:gd name="connsiteY1" fmla="*/ 1883654 h 3903186"/>
              <a:gd name="connsiteX2" fmla="*/ 4777159 w 5439723"/>
              <a:gd name="connsiteY2" fmla="*/ 3707940 h 3903186"/>
              <a:gd name="connsiteX3" fmla="*/ 3296449 w 5439723"/>
              <a:gd name="connsiteY3" fmla="*/ 3858707 h 3903186"/>
              <a:gd name="connsiteX4" fmla="*/ 2463800 w 5439723"/>
              <a:gd name="connsiteY4" fmla="*/ 3076605 h 3903186"/>
              <a:gd name="connsiteX5" fmla="*/ 723900 w 5439723"/>
              <a:gd name="connsiteY5" fmla="*/ 1470055 h 3903186"/>
              <a:gd name="connsiteX6" fmla="*/ 0 w 5439723"/>
              <a:gd name="connsiteY6" fmla="*/ 168305 h 3903186"/>
              <a:gd name="connsiteX0" fmla="*/ 5439723 w 5439723"/>
              <a:gd name="connsiteY0" fmla="*/ 0 h 3908273"/>
              <a:gd name="connsiteX1" fmla="*/ 4152709 w 5439723"/>
              <a:gd name="connsiteY1" fmla="*/ 1883654 h 3908273"/>
              <a:gd name="connsiteX2" fmla="*/ 4777159 w 5439723"/>
              <a:gd name="connsiteY2" fmla="*/ 3707940 h 3908273"/>
              <a:gd name="connsiteX3" fmla="*/ 3296449 w 5439723"/>
              <a:gd name="connsiteY3" fmla="*/ 3858707 h 3908273"/>
              <a:gd name="connsiteX4" fmla="*/ 2463800 w 5439723"/>
              <a:gd name="connsiteY4" fmla="*/ 3076605 h 3908273"/>
              <a:gd name="connsiteX5" fmla="*/ 723900 w 5439723"/>
              <a:gd name="connsiteY5" fmla="*/ 1470055 h 3908273"/>
              <a:gd name="connsiteX6" fmla="*/ 0 w 5439723"/>
              <a:gd name="connsiteY6" fmla="*/ 168305 h 3908273"/>
              <a:gd name="connsiteX0" fmla="*/ 5439723 w 5439723"/>
              <a:gd name="connsiteY0" fmla="*/ 0 h 3954683"/>
              <a:gd name="connsiteX1" fmla="*/ 4152709 w 5439723"/>
              <a:gd name="connsiteY1" fmla="*/ 1883654 h 3954683"/>
              <a:gd name="connsiteX2" fmla="*/ 4777159 w 5439723"/>
              <a:gd name="connsiteY2" fmla="*/ 3707940 h 3954683"/>
              <a:gd name="connsiteX3" fmla="*/ 3296449 w 5439723"/>
              <a:gd name="connsiteY3" fmla="*/ 3858707 h 3954683"/>
              <a:gd name="connsiteX4" fmla="*/ 2463800 w 5439723"/>
              <a:gd name="connsiteY4" fmla="*/ 3076605 h 3954683"/>
              <a:gd name="connsiteX5" fmla="*/ 723900 w 5439723"/>
              <a:gd name="connsiteY5" fmla="*/ 1470055 h 3954683"/>
              <a:gd name="connsiteX6" fmla="*/ 0 w 5439723"/>
              <a:gd name="connsiteY6" fmla="*/ 168305 h 3954683"/>
              <a:gd name="connsiteX0" fmla="*/ 5439723 w 5439723"/>
              <a:gd name="connsiteY0" fmla="*/ 0 h 3905954"/>
              <a:gd name="connsiteX1" fmla="*/ 4152709 w 5439723"/>
              <a:gd name="connsiteY1" fmla="*/ 1883654 h 3905954"/>
              <a:gd name="connsiteX2" fmla="*/ 4777159 w 5439723"/>
              <a:gd name="connsiteY2" fmla="*/ 3707940 h 3905954"/>
              <a:gd name="connsiteX3" fmla="*/ 3296449 w 5439723"/>
              <a:gd name="connsiteY3" fmla="*/ 3858707 h 3905954"/>
              <a:gd name="connsiteX4" fmla="*/ 2463800 w 5439723"/>
              <a:gd name="connsiteY4" fmla="*/ 3076605 h 3905954"/>
              <a:gd name="connsiteX5" fmla="*/ 723900 w 5439723"/>
              <a:gd name="connsiteY5" fmla="*/ 1470055 h 3905954"/>
              <a:gd name="connsiteX6" fmla="*/ 0 w 5439723"/>
              <a:gd name="connsiteY6" fmla="*/ 168305 h 3905954"/>
              <a:gd name="connsiteX0" fmla="*/ 5439723 w 5439723"/>
              <a:gd name="connsiteY0" fmla="*/ 0 h 3905954"/>
              <a:gd name="connsiteX1" fmla="*/ 4152709 w 5439723"/>
              <a:gd name="connsiteY1" fmla="*/ 1883654 h 3905954"/>
              <a:gd name="connsiteX2" fmla="*/ 4777159 w 5439723"/>
              <a:gd name="connsiteY2" fmla="*/ 3707940 h 3905954"/>
              <a:gd name="connsiteX3" fmla="*/ 3296449 w 5439723"/>
              <a:gd name="connsiteY3" fmla="*/ 3858707 h 3905954"/>
              <a:gd name="connsiteX4" fmla="*/ 2463800 w 5439723"/>
              <a:gd name="connsiteY4" fmla="*/ 3076605 h 3905954"/>
              <a:gd name="connsiteX5" fmla="*/ 723900 w 5439723"/>
              <a:gd name="connsiteY5" fmla="*/ 1470055 h 3905954"/>
              <a:gd name="connsiteX6" fmla="*/ 0 w 5439723"/>
              <a:gd name="connsiteY6" fmla="*/ 168305 h 3905954"/>
              <a:gd name="connsiteX0" fmla="*/ 5439723 w 5439723"/>
              <a:gd name="connsiteY0" fmla="*/ 0 h 3904882"/>
              <a:gd name="connsiteX1" fmla="*/ 4152709 w 5439723"/>
              <a:gd name="connsiteY1" fmla="*/ 1883654 h 3904882"/>
              <a:gd name="connsiteX2" fmla="*/ 4777159 w 5439723"/>
              <a:gd name="connsiteY2" fmla="*/ 3707940 h 3904882"/>
              <a:gd name="connsiteX3" fmla="*/ 3296449 w 5439723"/>
              <a:gd name="connsiteY3" fmla="*/ 3858707 h 3904882"/>
              <a:gd name="connsiteX4" fmla="*/ 2463800 w 5439723"/>
              <a:gd name="connsiteY4" fmla="*/ 3076605 h 3904882"/>
              <a:gd name="connsiteX5" fmla="*/ 723900 w 5439723"/>
              <a:gd name="connsiteY5" fmla="*/ 1470055 h 3904882"/>
              <a:gd name="connsiteX6" fmla="*/ 0 w 5439723"/>
              <a:gd name="connsiteY6" fmla="*/ 168305 h 3904882"/>
              <a:gd name="connsiteX0" fmla="*/ 5439723 w 5439723"/>
              <a:gd name="connsiteY0" fmla="*/ 0 h 3945437"/>
              <a:gd name="connsiteX1" fmla="*/ 4257211 w 5439723"/>
              <a:gd name="connsiteY1" fmla="*/ 1883654 h 3945437"/>
              <a:gd name="connsiteX2" fmla="*/ 4777159 w 5439723"/>
              <a:gd name="connsiteY2" fmla="*/ 3707940 h 3945437"/>
              <a:gd name="connsiteX3" fmla="*/ 3296449 w 5439723"/>
              <a:gd name="connsiteY3" fmla="*/ 3858707 h 3945437"/>
              <a:gd name="connsiteX4" fmla="*/ 2463800 w 5439723"/>
              <a:gd name="connsiteY4" fmla="*/ 3076605 h 3945437"/>
              <a:gd name="connsiteX5" fmla="*/ 723900 w 5439723"/>
              <a:gd name="connsiteY5" fmla="*/ 1470055 h 3945437"/>
              <a:gd name="connsiteX6" fmla="*/ 0 w 5439723"/>
              <a:gd name="connsiteY6" fmla="*/ 168305 h 3945437"/>
              <a:gd name="connsiteX0" fmla="*/ 5439723 w 5439723"/>
              <a:gd name="connsiteY0" fmla="*/ 0 h 3945437"/>
              <a:gd name="connsiteX1" fmla="*/ 4398290 w 5439723"/>
              <a:gd name="connsiteY1" fmla="*/ 1883654 h 3945437"/>
              <a:gd name="connsiteX2" fmla="*/ 4777159 w 5439723"/>
              <a:gd name="connsiteY2" fmla="*/ 3707940 h 3945437"/>
              <a:gd name="connsiteX3" fmla="*/ 3296449 w 5439723"/>
              <a:gd name="connsiteY3" fmla="*/ 3858707 h 3945437"/>
              <a:gd name="connsiteX4" fmla="*/ 2463800 w 5439723"/>
              <a:gd name="connsiteY4" fmla="*/ 3076605 h 3945437"/>
              <a:gd name="connsiteX5" fmla="*/ 723900 w 5439723"/>
              <a:gd name="connsiteY5" fmla="*/ 1470055 h 3945437"/>
              <a:gd name="connsiteX6" fmla="*/ 0 w 5439723"/>
              <a:gd name="connsiteY6" fmla="*/ 168305 h 3945437"/>
              <a:gd name="connsiteX0" fmla="*/ 5439723 w 5439723"/>
              <a:gd name="connsiteY0" fmla="*/ 0 h 3945437"/>
              <a:gd name="connsiteX1" fmla="*/ 4544594 w 5439723"/>
              <a:gd name="connsiteY1" fmla="*/ 1883654 h 3945437"/>
              <a:gd name="connsiteX2" fmla="*/ 4777159 w 5439723"/>
              <a:gd name="connsiteY2" fmla="*/ 3707940 h 3945437"/>
              <a:gd name="connsiteX3" fmla="*/ 3296449 w 5439723"/>
              <a:gd name="connsiteY3" fmla="*/ 3858707 h 3945437"/>
              <a:gd name="connsiteX4" fmla="*/ 2463800 w 5439723"/>
              <a:gd name="connsiteY4" fmla="*/ 3076605 h 3945437"/>
              <a:gd name="connsiteX5" fmla="*/ 723900 w 5439723"/>
              <a:gd name="connsiteY5" fmla="*/ 1470055 h 3945437"/>
              <a:gd name="connsiteX6" fmla="*/ 0 w 5439723"/>
              <a:gd name="connsiteY6" fmla="*/ 168305 h 3945437"/>
              <a:gd name="connsiteX0" fmla="*/ 5439723 w 5439723"/>
              <a:gd name="connsiteY0" fmla="*/ 0 h 3945437"/>
              <a:gd name="connsiteX1" fmla="*/ 4544594 w 5439723"/>
              <a:gd name="connsiteY1" fmla="*/ 1883654 h 3945437"/>
              <a:gd name="connsiteX2" fmla="*/ 4777159 w 5439723"/>
              <a:gd name="connsiteY2" fmla="*/ 3707940 h 3945437"/>
              <a:gd name="connsiteX3" fmla="*/ 3296449 w 5439723"/>
              <a:gd name="connsiteY3" fmla="*/ 3858707 h 3945437"/>
              <a:gd name="connsiteX4" fmla="*/ 2463800 w 5439723"/>
              <a:gd name="connsiteY4" fmla="*/ 3076605 h 3945437"/>
              <a:gd name="connsiteX5" fmla="*/ 723900 w 5439723"/>
              <a:gd name="connsiteY5" fmla="*/ 1470055 h 3945437"/>
              <a:gd name="connsiteX6" fmla="*/ 0 w 5439723"/>
              <a:gd name="connsiteY6" fmla="*/ 168305 h 3945437"/>
              <a:gd name="connsiteX0" fmla="*/ 5439723 w 5439723"/>
              <a:gd name="connsiteY0" fmla="*/ 0 h 3956367"/>
              <a:gd name="connsiteX1" fmla="*/ 4622971 w 5439723"/>
              <a:gd name="connsiteY1" fmla="*/ 1695549 h 3956367"/>
              <a:gd name="connsiteX2" fmla="*/ 4777159 w 5439723"/>
              <a:gd name="connsiteY2" fmla="*/ 3707940 h 3956367"/>
              <a:gd name="connsiteX3" fmla="*/ 3296449 w 5439723"/>
              <a:gd name="connsiteY3" fmla="*/ 3858707 h 3956367"/>
              <a:gd name="connsiteX4" fmla="*/ 2463800 w 5439723"/>
              <a:gd name="connsiteY4" fmla="*/ 3076605 h 3956367"/>
              <a:gd name="connsiteX5" fmla="*/ 723900 w 5439723"/>
              <a:gd name="connsiteY5" fmla="*/ 1470055 h 3956367"/>
              <a:gd name="connsiteX6" fmla="*/ 0 w 5439723"/>
              <a:gd name="connsiteY6" fmla="*/ 168305 h 3956367"/>
              <a:gd name="connsiteX0" fmla="*/ 5204591 w 5204591"/>
              <a:gd name="connsiteY0" fmla="*/ 0 h 4154923"/>
              <a:gd name="connsiteX1" fmla="*/ 4622971 w 5204591"/>
              <a:gd name="connsiteY1" fmla="*/ 1894105 h 4154923"/>
              <a:gd name="connsiteX2" fmla="*/ 4777159 w 5204591"/>
              <a:gd name="connsiteY2" fmla="*/ 3906496 h 4154923"/>
              <a:gd name="connsiteX3" fmla="*/ 3296449 w 5204591"/>
              <a:gd name="connsiteY3" fmla="*/ 4057263 h 4154923"/>
              <a:gd name="connsiteX4" fmla="*/ 2463800 w 5204591"/>
              <a:gd name="connsiteY4" fmla="*/ 3275161 h 4154923"/>
              <a:gd name="connsiteX5" fmla="*/ 723900 w 5204591"/>
              <a:gd name="connsiteY5" fmla="*/ 1668611 h 4154923"/>
              <a:gd name="connsiteX6" fmla="*/ 0 w 5204591"/>
              <a:gd name="connsiteY6" fmla="*/ 366861 h 4154923"/>
              <a:gd name="connsiteX0" fmla="*/ 5204591 w 5204591"/>
              <a:gd name="connsiteY0" fmla="*/ 0 h 4154923"/>
              <a:gd name="connsiteX1" fmla="*/ 4622971 w 5204591"/>
              <a:gd name="connsiteY1" fmla="*/ 1894105 h 4154923"/>
              <a:gd name="connsiteX2" fmla="*/ 4777159 w 5204591"/>
              <a:gd name="connsiteY2" fmla="*/ 3906496 h 4154923"/>
              <a:gd name="connsiteX3" fmla="*/ 3296449 w 5204591"/>
              <a:gd name="connsiteY3" fmla="*/ 4057263 h 4154923"/>
              <a:gd name="connsiteX4" fmla="*/ 2463800 w 5204591"/>
              <a:gd name="connsiteY4" fmla="*/ 3275161 h 4154923"/>
              <a:gd name="connsiteX5" fmla="*/ 723900 w 5204591"/>
              <a:gd name="connsiteY5" fmla="*/ 1668611 h 4154923"/>
              <a:gd name="connsiteX6" fmla="*/ 0 w 5204591"/>
              <a:gd name="connsiteY6" fmla="*/ 366861 h 4154923"/>
              <a:gd name="connsiteX0" fmla="*/ 5204591 w 5204591"/>
              <a:gd name="connsiteY0" fmla="*/ 0 h 4154923"/>
              <a:gd name="connsiteX1" fmla="*/ 4622971 w 5204591"/>
              <a:gd name="connsiteY1" fmla="*/ 1894105 h 4154923"/>
              <a:gd name="connsiteX2" fmla="*/ 4777159 w 5204591"/>
              <a:gd name="connsiteY2" fmla="*/ 3906496 h 4154923"/>
              <a:gd name="connsiteX3" fmla="*/ 3296449 w 5204591"/>
              <a:gd name="connsiteY3" fmla="*/ 4057263 h 4154923"/>
              <a:gd name="connsiteX4" fmla="*/ 2463800 w 5204591"/>
              <a:gd name="connsiteY4" fmla="*/ 3275161 h 4154923"/>
              <a:gd name="connsiteX5" fmla="*/ 723900 w 5204591"/>
              <a:gd name="connsiteY5" fmla="*/ 1668611 h 4154923"/>
              <a:gd name="connsiteX6" fmla="*/ 0 w 5204591"/>
              <a:gd name="connsiteY6" fmla="*/ 366861 h 4154923"/>
              <a:gd name="connsiteX0" fmla="*/ 5204591 w 5204591"/>
              <a:gd name="connsiteY0" fmla="*/ 0 h 4157109"/>
              <a:gd name="connsiteX1" fmla="*/ 4675222 w 5204591"/>
              <a:gd name="connsiteY1" fmla="*/ 1857529 h 4157109"/>
              <a:gd name="connsiteX2" fmla="*/ 4777159 w 5204591"/>
              <a:gd name="connsiteY2" fmla="*/ 3906496 h 4157109"/>
              <a:gd name="connsiteX3" fmla="*/ 3296449 w 5204591"/>
              <a:gd name="connsiteY3" fmla="*/ 4057263 h 4157109"/>
              <a:gd name="connsiteX4" fmla="*/ 2463800 w 5204591"/>
              <a:gd name="connsiteY4" fmla="*/ 3275161 h 4157109"/>
              <a:gd name="connsiteX5" fmla="*/ 723900 w 5204591"/>
              <a:gd name="connsiteY5" fmla="*/ 1668611 h 4157109"/>
              <a:gd name="connsiteX6" fmla="*/ 0 w 5204591"/>
              <a:gd name="connsiteY6" fmla="*/ 366861 h 4157109"/>
              <a:gd name="connsiteX0" fmla="*/ 5204591 w 5204591"/>
              <a:gd name="connsiteY0" fmla="*/ 0 h 4157109"/>
              <a:gd name="connsiteX1" fmla="*/ 4675222 w 5204591"/>
              <a:gd name="connsiteY1" fmla="*/ 1857529 h 4157109"/>
              <a:gd name="connsiteX2" fmla="*/ 4777159 w 5204591"/>
              <a:gd name="connsiteY2" fmla="*/ 3906496 h 4157109"/>
              <a:gd name="connsiteX3" fmla="*/ 3296449 w 5204591"/>
              <a:gd name="connsiteY3" fmla="*/ 4057263 h 4157109"/>
              <a:gd name="connsiteX4" fmla="*/ 2463800 w 5204591"/>
              <a:gd name="connsiteY4" fmla="*/ 3275161 h 4157109"/>
              <a:gd name="connsiteX5" fmla="*/ 723900 w 5204591"/>
              <a:gd name="connsiteY5" fmla="*/ 1668611 h 4157109"/>
              <a:gd name="connsiteX6" fmla="*/ 0 w 5204591"/>
              <a:gd name="connsiteY6" fmla="*/ 366861 h 4157109"/>
              <a:gd name="connsiteX0" fmla="*/ 5204591 w 5204591"/>
              <a:gd name="connsiteY0" fmla="*/ 0 h 4157109"/>
              <a:gd name="connsiteX1" fmla="*/ 4675222 w 5204591"/>
              <a:gd name="connsiteY1" fmla="*/ 1857529 h 4157109"/>
              <a:gd name="connsiteX2" fmla="*/ 4777159 w 5204591"/>
              <a:gd name="connsiteY2" fmla="*/ 3906496 h 4157109"/>
              <a:gd name="connsiteX3" fmla="*/ 3296449 w 5204591"/>
              <a:gd name="connsiteY3" fmla="*/ 4057263 h 4157109"/>
              <a:gd name="connsiteX4" fmla="*/ 2463800 w 5204591"/>
              <a:gd name="connsiteY4" fmla="*/ 3275161 h 4157109"/>
              <a:gd name="connsiteX5" fmla="*/ 723900 w 5204591"/>
              <a:gd name="connsiteY5" fmla="*/ 1668611 h 4157109"/>
              <a:gd name="connsiteX6" fmla="*/ 0 w 5204591"/>
              <a:gd name="connsiteY6" fmla="*/ 366861 h 4157109"/>
              <a:gd name="connsiteX0" fmla="*/ 5204591 w 5204591"/>
              <a:gd name="connsiteY0" fmla="*/ 0 h 4124393"/>
              <a:gd name="connsiteX1" fmla="*/ 4675222 w 5204591"/>
              <a:gd name="connsiteY1" fmla="*/ 1857529 h 4124393"/>
              <a:gd name="connsiteX2" fmla="*/ 4777159 w 5204591"/>
              <a:gd name="connsiteY2" fmla="*/ 3906496 h 4124393"/>
              <a:gd name="connsiteX3" fmla="*/ 3296449 w 5204591"/>
              <a:gd name="connsiteY3" fmla="*/ 4057263 h 4124393"/>
              <a:gd name="connsiteX4" fmla="*/ 2463800 w 5204591"/>
              <a:gd name="connsiteY4" fmla="*/ 3275161 h 4124393"/>
              <a:gd name="connsiteX5" fmla="*/ 723900 w 5204591"/>
              <a:gd name="connsiteY5" fmla="*/ 1668611 h 4124393"/>
              <a:gd name="connsiteX6" fmla="*/ 0 w 5204591"/>
              <a:gd name="connsiteY6" fmla="*/ 366861 h 4124393"/>
              <a:gd name="connsiteX0" fmla="*/ 5204591 w 5204591"/>
              <a:gd name="connsiteY0" fmla="*/ 0 h 4124393"/>
              <a:gd name="connsiteX1" fmla="*/ 4675222 w 5204591"/>
              <a:gd name="connsiteY1" fmla="*/ 1857529 h 4124393"/>
              <a:gd name="connsiteX2" fmla="*/ 4777159 w 5204591"/>
              <a:gd name="connsiteY2" fmla="*/ 3906496 h 4124393"/>
              <a:gd name="connsiteX3" fmla="*/ 3296449 w 5204591"/>
              <a:gd name="connsiteY3" fmla="*/ 4057263 h 4124393"/>
              <a:gd name="connsiteX4" fmla="*/ 2463800 w 5204591"/>
              <a:gd name="connsiteY4" fmla="*/ 3275161 h 4124393"/>
              <a:gd name="connsiteX5" fmla="*/ 723900 w 5204591"/>
              <a:gd name="connsiteY5" fmla="*/ 1668611 h 4124393"/>
              <a:gd name="connsiteX6" fmla="*/ 0 w 5204591"/>
              <a:gd name="connsiteY6" fmla="*/ 366861 h 4124393"/>
              <a:gd name="connsiteX0" fmla="*/ 5089638 w 5089638"/>
              <a:gd name="connsiteY0" fmla="*/ 0 h 4129618"/>
              <a:gd name="connsiteX1" fmla="*/ 4675222 w 5089638"/>
              <a:gd name="connsiteY1" fmla="*/ 1862754 h 4129618"/>
              <a:gd name="connsiteX2" fmla="*/ 4777159 w 5089638"/>
              <a:gd name="connsiteY2" fmla="*/ 3911721 h 4129618"/>
              <a:gd name="connsiteX3" fmla="*/ 3296449 w 5089638"/>
              <a:gd name="connsiteY3" fmla="*/ 4062488 h 4129618"/>
              <a:gd name="connsiteX4" fmla="*/ 2463800 w 5089638"/>
              <a:gd name="connsiteY4" fmla="*/ 3280386 h 4129618"/>
              <a:gd name="connsiteX5" fmla="*/ 723900 w 5089638"/>
              <a:gd name="connsiteY5" fmla="*/ 1673836 h 4129618"/>
              <a:gd name="connsiteX6" fmla="*/ 0 w 5089638"/>
              <a:gd name="connsiteY6" fmla="*/ 372086 h 4129618"/>
              <a:gd name="connsiteX0" fmla="*/ 5089638 w 5089638"/>
              <a:gd name="connsiteY0" fmla="*/ 0 h 4129618"/>
              <a:gd name="connsiteX1" fmla="*/ 4675222 w 5089638"/>
              <a:gd name="connsiteY1" fmla="*/ 1862754 h 4129618"/>
              <a:gd name="connsiteX2" fmla="*/ 4777159 w 5089638"/>
              <a:gd name="connsiteY2" fmla="*/ 3911721 h 4129618"/>
              <a:gd name="connsiteX3" fmla="*/ 3296449 w 5089638"/>
              <a:gd name="connsiteY3" fmla="*/ 4062488 h 4129618"/>
              <a:gd name="connsiteX4" fmla="*/ 2463800 w 5089638"/>
              <a:gd name="connsiteY4" fmla="*/ 3280386 h 4129618"/>
              <a:gd name="connsiteX5" fmla="*/ 723900 w 5089638"/>
              <a:gd name="connsiteY5" fmla="*/ 1673836 h 4129618"/>
              <a:gd name="connsiteX6" fmla="*/ 0 w 5089638"/>
              <a:gd name="connsiteY6" fmla="*/ 372086 h 412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9638" h="4129618">
                <a:moveTo>
                  <a:pt x="5089638" y="0"/>
                </a:moveTo>
                <a:cubicBezTo>
                  <a:pt x="4819958" y="213058"/>
                  <a:pt x="4669826" y="1127198"/>
                  <a:pt x="4675222" y="1862754"/>
                </a:cubicBezTo>
                <a:cubicBezTo>
                  <a:pt x="4680618" y="2598310"/>
                  <a:pt x="4970378" y="3644376"/>
                  <a:pt x="4777159" y="3911721"/>
                </a:cubicBezTo>
                <a:cubicBezTo>
                  <a:pt x="4583940" y="4179066"/>
                  <a:pt x="3509580" y="4162485"/>
                  <a:pt x="3296449" y="4062488"/>
                </a:cubicBezTo>
                <a:cubicBezTo>
                  <a:pt x="3083318" y="3962491"/>
                  <a:pt x="2892558" y="3678495"/>
                  <a:pt x="2463800" y="3280386"/>
                </a:cubicBezTo>
                <a:cubicBezTo>
                  <a:pt x="2035042" y="2882277"/>
                  <a:pt x="1134533" y="2158553"/>
                  <a:pt x="723900" y="1673836"/>
                </a:cubicBezTo>
                <a:cubicBezTo>
                  <a:pt x="313267" y="1189119"/>
                  <a:pt x="0" y="372086"/>
                  <a:pt x="0" y="372086"/>
                </a:cubicBezTo>
              </a:path>
            </a:pathLst>
          </a:custGeom>
          <a:ln w="22225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A88B327-ABAC-A820-38AA-0B55575D0E46}"/>
              </a:ext>
            </a:extLst>
          </p:cNvPr>
          <p:cNvCxnSpPr/>
          <p:nvPr/>
        </p:nvCxnSpPr>
        <p:spPr>
          <a:xfrm>
            <a:off x="6569578" y="5418076"/>
            <a:ext cx="505530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29">
            <a:extLst>
              <a:ext uri="{FF2B5EF4-FFF2-40B4-BE49-F238E27FC236}">
                <a16:creationId xmlns:a16="http://schemas.microsoft.com/office/drawing/2014/main" id="{37681AE0-2431-1674-ED8F-FE830AB673B3}"/>
              </a:ext>
            </a:extLst>
          </p:cNvPr>
          <p:cNvSpPr/>
          <p:nvPr/>
        </p:nvSpPr>
        <p:spPr>
          <a:xfrm rot="1221904">
            <a:off x="9708302" y="5070308"/>
            <a:ext cx="338995" cy="175531"/>
          </a:xfrm>
          <a:custGeom>
            <a:avLst/>
            <a:gdLst>
              <a:gd name="connsiteX0" fmla="*/ 0 w 558801"/>
              <a:gd name="connsiteY0" fmla="*/ 223838 h 447675"/>
              <a:gd name="connsiteX1" fmla="*/ 279401 w 558801"/>
              <a:gd name="connsiteY1" fmla="*/ 0 h 447675"/>
              <a:gd name="connsiteX2" fmla="*/ 558802 w 558801"/>
              <a:gd name="connsiteY2" fmla="*/ 223838 h 447675"/>
              <a:gd name="connsiteX3" fmla="*/ 279401 w 558801"/>
              <a:gd name="connsiteY3" fmla="*/ 447676 h 447675"/>
              <a:gd name="connsiteX4" fmla="*/ 0 w 558801"/>
              <a:gd name="connsiteY4" fmla="*/ 223838 h 447675"/>
              <a:gd name="connsiteX0" fmla="*/ 0 w 558802"/>
              <a:gd name="connsiteY0" fmla="*/ 129786 h 353624"/>
              <a:gd name="connsiteX1" fmla="*/ 279401 w 558802"/>
              <a:gd name="connsiteY1" fmla="*/ 0 h 353624"/>
              <a:gd name="connsiteX2" fmla="*/ 558802 w 558802"/>
              <a:gd name="connsiteY2" fmla="*/ 129786 h 353624"/>
              <a:gd name="connsiteX3" fmla="*/ 279401 w 558802"/>
              <a:gd name="connsiteY3" fmla="*/ 353624 h 353624"/>
              <a:gd name="connsiteX4" fmla="*/ 0 w 558802"/>
              <a:gd name="connsiteY4" fmla="*/ 129786 h 353624"/>
              <a:gd name="connsiteX0" fmla="*/ 0 w 611053"/>
              <a:gd name="connsiteY0" fmla="*/ 53520 h 362116"/>
              <a:gd name="connsiteX1" fmla="*/ 331652 w 611053"/>
              <a:gd name="connsiteY1" fmla="*/ 7336 h 362116"/>
              <a:gd name="connsiteX2" fmla="*/ 611053 w 611053"/>
              <a:gd name="connsiteY2" fmla="*/ 137122 h 362116"/>
              <a:gd name="connsiteX3" fmla="*/ 331652 w 611053"/>
              <a:gd name="connsiteY3" fmla="*/ 360960 h 362116"/>
              <a:gd name="connsiteX4" fmla="*/ 0 w 611053"/>
              <a:gd name="connsiteY4" fmla="*/ 53520 h 362116"/>
              <a:gd name="connsiteX0" fmla="*/ 2 w 611055"/>
              <a:gd name="connsiteY0" fmla="*/ 51074 h 273117"/>
              <a:gd name="connsiteX1" fmla="*/ 331654 w 611055"/>
              <a:gd name="connsiteY1" fmla="*/ 4890 h 273117"/>
              <a:gd name="connsiteX2" fmla="*/ 611055 w 611055"/>
              <a:gd name="connsiteY2" fmla="*/ 134676 h 273117"/>
              <a:gd name="connsiteX3" fmla="*/ 336880 w 611055"/>
              <a:gd name="connsiteY3" fmla="*/ 269686 h 273117"/>
              <a:gd name="connsiteX4" fmla="*/ 2 w 611055"/>
              <a:gd name="connsiteY4" fmla="*/ 51074 h 273117"/>
              <a:gd name="connsiteX0" fmla="*/ 2 w 611055"/>
              <a:gd name="connsiteY0" fmla="*/ 146791 h 368834"/>
              <a:gd name="connsiteX1" fmla="*/ 331654 w 611055"/>
              <a:gd name="connsiteY1" fmla="*/ 1330 h 368834"/>
              <a:gd name="connsiteX2" fmla="*/ 611055 w 611055"/>
              <a:gd name="connsiteY2" fmla="*/ 230393 h 368834"/>
              <a:gd name="connsiteX3" fmla="*/ 336880 w 611055"/>
              <a:gd name="connsiteY3" fmla="*/ 365403 h 368834"/>
              <a:gd name="connsiteX4" fmla="*/ 2 w 611055"/>
              <a:gd name="connsiteY4" fmla="*/ 146791 h 368834"/>
              <a:gd name="connsiteX0" fmla="*/ 2 w 611055"/>
              <a:gd name="connsiteY0" fmla="*/ 149578 h 371621"/>
              <a:gd name="connsiteX1" fmla="*/ 331654 w 611055"/>
              <a:gd name="connsiteY1" fmla="*/ 4117 h 371621"/>
              <a:gd name="connsiteX2" fmla="*/ 611055 w 611055"/>
              <a:gd name="connsiteY2" fmla="*/ 233180 h 371621"/>
              <a:gd name="connsiteX3" fmla="*/ 336880 w 611055"/>
              <a:gd name="connsiteY3" fmla="*/ 368190 h 371621"/>
              <a:gd name="connsiteX4" fmla="*/ 2 w 611055"/>
              <a:gd name="connsiteY4" fmla="*/ 149578 h 371621"/>
              <a:gd name="connsiteX0" fmla="*/ 4 w 506554"/>
              <a:gd name="connsiteY0" fmla="*/ 154082 h 370609"/>
              <a:gd name="connsiteX1" fmla="*/ 227153 w 506554"/>
              <a:gd name="connsiteY1" fmla="*/ 3396 h 370609"/>
              <a:gd name="connsiteX2" fmla="*/ 506554 w 506554"/>
              <a:gd name="connsiteY2" fmla="*/ 232459 h 370609"/>
              <a:gd name="connsiteX3" fmla="*/ 232379 w 506554"/>
              <a:gd name="connsiteY3" fmla="*/ 367469 h 370609"/>
              <a:gd name="connsiteX4" fmla="*/ 4 w 506554"/>
              <a:gd name="connsiteY4" fmla="*/ 154082 h 370609"/>
              <a:gd name="connsiteX0" fmla="*/ 4 w 506554"/>
              <a:gd name="connsiteY0" fmla="*/ 151732 h 321605"/>
              <a:gd name="connsiteX1" fmla="*/ 227153 w 506554"/>
              <a:gd name="connsiteY1" fmla="*/ 1046 h 321605"/>
              <a:gd name="connsiteX2" fmla="*/ 506554 w 506554"/>
              <a:gd name="connsiteY2" fmla="*/ 230109 h 321605"/>
              <a:gd name="connsiteX3" fmla="*/ 232379 w 506554"/>
              <a:gd name="connsiteY3" fmla="*/ 307642 h 321605"/>
              <a:gd name="connsiteX4" fmla="*/ 4 w 506554"/>
              <a:gd name="connsiteY4" fmla="*/ 151732 h 321605"/>
              <a:gd name="connsiteX0" fmla="*/ 4 w 506554"/>
              <a:gd name="connsiteY0" fmla="*/ 79599 h 249472"/>
              <a:gd name="connsiteX1" fmla="*/ 227153 w 506554"/>
              <a:gd name="connsiteY1" fmla="*/ 2065 h 249472"/>
              <a:gd name="connsiteX2" fmla="*/ 506554 w 506554"/>
              <a:gd name="connsiteY2" fmla="*/ 157976 h 249472"/>
              <a:gd name="connsiteX3" fmla="*/ 232379 w 506554"/>
              <a:gd name="connsiteY3" fmla="*/ 235509 h 249472"/>
              <a:gd name="connsiteX4" fmla="*/ 4 w 506554"/>
              <a:gd name="connsiteY4" fmla="*/ 79599 h 249472"/>
              <a:gd name="connsiteX0" fmla="*/ 7 w 433405"/>
              <a:gd name="connsiteY0" fmla="*/ 79599 h 249472"/>
              <a:gd name="connsiteX1" fmla="*/ 154004 w 433405"/>
              <a:gd name="connsiteY1" fmla="*/ 2065 h 249472"/>
              <a:gd name="connsiteX2" fmla="*/ 433405 w 433405"/>
              <a:gd name="connsiteY2" fmla="*/ 157976 h 249472"/>
              <a:gd name="connsiteX3" fmla="*/ 159230 w 433405"/>
              <a:gd name="connsiteY3" fmla="*/ 235509 h 249472"/>
              <a:gd name="connsiteX4" fmla="*/ 7 w 433405"/>
              <a:gd name="connsiteY4" fmla="*/ 79599 h 249472"/>
              <a:gd name="connsiteX0" fmla="*/ 4 w 490879"/>
              <a:gd name="connsiteY0" fmla="*/ 79599 h 249472"/>
              <a:gd name="connsiteX1" fmla="*/ 211478 w 490879"/>
              <a:gd name="connsiteY1" fmla="*/ 2065 h 249472"/>
              <a:gd name="connsiteX2" fmla="*/ 490879 w 490879"/>
              <a:gd name="connsiteY2" fmla="*/ 157976 h 249472"/>
              <a:gd name="connsiteX3" fmla="*/ 216704 w 490879"/>
              <a:gd name="connsiteY3" fmla="*/ 235509 h 249472"/>
              <a:gd name="connsiteX4" fmla="*/ 4 w 490879"/>
              <a:gd name="connsiteY4" fmla="*/ 79599 h 249472"/>
              <a:gd name="connsiteX0" fmla="*/ 316 w 491191"/>
              <a:gd name="connsiteY0" fmla="*/ 83751 h 253624"/>
              <a:gd name="connsiteX1" fmla="*/ 211790 w 491191"/>
              <a:gd name="connsiteY1" fmla="*/ 6217 h 253624"/>
              <a:gd name="connsiteX2" fmla="*/ 491191 w 491191"/>
              <a:gd name="connsiteY2" fmla="*/ 162128 h 253624"/>
              <a:gd name="connsiteX3" fmla="*/ 217016 w 491191"/>
              <a:gd name="connsiteY3" fmla="*/ 239661 h 253624"/>
              <a:gd name="connsiteX4" fmla="*/ 316 w 491191"/>
              <a:gd name="connsiteY4" fmla="*/ 83751 h 25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191" h="253624">
                <a:moveTo>
                  <a:pt x="316" y="83751"/>
                </a:moveTo>
                <a:cubicBezTo>
                  <a:pt x="-7467" y="-6948"/>
                  <a:pt x="129978" y="-6846"/>
                  <a:pt x="211790" y="6217"/>
                </a:cubicBezTo>
                <a:cubicBezTo>
                  <a:pt x="293602" y="19280"/>
                  <a:pt x="491191" y="38506"/>
                  <a:pt x="491191" y="162128"/>
                </a:cubicBezTo>
                <a:cubicBezTo>
                  <a:pt x="491191" y="285750"/>
                  <a:pt x="298828" y="252724"/>
                  <a:pt x="217016" y="239661"/>
                </a:cubicBezTo>
                <a:cubicBezTo>
                  <a:pt x="135204" y="226598"/>
                  <a:pt x="8099" y="174450"/>
                  <a:pt x="316" y="83751"/>
                </a:cubicBezTo>
                <a:close/>
              </a:path>
            </a:pathLst>
          </a:custGeom>
          <a:noFill/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1354FFB-372F-04C2-604A-9BA640A6E547}"/>
              </a:ext>
            </a:extLst>
          </p:cNvPr>
          <p:cNvSpPr/>
          <p:nvPr/>
        </p:nvSpPr>
        <p:spPr>
          <a:xfrm rot="2432457">
            <a:off x="7181741" y="2699535"/>
            <a:ext cx="811833" cy="387267"/>
          </a:xfrm>
          <a:custGeom>
            <a:avLst/>
            <a:gdLst>
              <a:gd name="connsiteX0" fmla="*/ 626533 w 626533"/>
              <a:gd name="connsiteY0" fmla="*/ 29321 h 191172"/>
              <a:gd name="connsiteX1" fmla="*/ 287867 w 626533"/>
              <a:gd name="connsiteY1" fmla="*/ 12387 h 191172"/>
              <a:gd name="connsiteX2" fmla="*/ 406400 w 626533"/>
              <a:gd name="connsiteY2" fmla="*/ 190187 h 191172"/>
              <a:gd name="connsiteX3" fmla="*/ 0 w 626533"/>
              <a:gd name="connsiteY3" fmla="*/ 88587 h 191172"/>
              <a:gd name="connsiteX0" fmla="*/ 343125 w 343125"/>
              <a:gd name="connsiteY0" fmla="*/ 141819 h 303058"/>
              <a:gd name="connsiteX1" fmla="*/ 4459 w 343125"/>
              <a:gd name="connsiteY1" fmla="*/ 124885 h 303058"/>
              <a:gd name="connsiteX2" fmla="*/ 122992 w 343125"/>
              <a:gd name="connsiteY2" fmla="*/ 302685 h 303058"/>
              <a:gd name="connsiteX3" fmla="*/ 131066 w 343125"/>
              <a:gd name="connsiteY3" fmla="*/ 0 h 303058"/>
              <a:gd name="connsiteX0" fmla="*/ 344504 w 344504"/>
              <a:gd name="connsiteY0" fmla="*/ 141819 h 141819"/>
              <a:gd name="connsiteX1" fmla="*/ 5838 w 344504"/>
              <a:gd name="connsiteY1" fmla="*/ 124885 h 141819"/>
              <a:gd name="connsiteX2" fmla="*/ 132445 w 344504"/>
              <a:gd name="connsiteY2" fmla="*/ 0 h 141819"/>
              <a:gd name="connsiteX0" fmla="*/ 45440 w 339642"/>
              <a:gd name="connsiteY0" fmla="*/ 109940 h 128680"/>
              <a:gd name="connsiteX1" fmla="*/ 213035 w 339642"/>
              <a:gd name="connsiteY1" fmla="*/ 124885 h 128680"/>
              <a:gd name="connsiteX2" fmla="*/ 339642 w 339642"/>
              <a:gd name="connsiteY2" fmla="*/ 0 h 128680"/>
              <a:gd name="connsiteX0" fmla="*/ 0 w 294202"/>
              <a:gd name="connsiteY0" fmla="*/ 109940 h 188559"/>
              <a:gd name="connsiteX1" fmla="*/ 167595 w 294202"/>
              <a:gd name="connsiteY1" fmla="*/ 124885 h 188559"/>
              <a:gd name="connsiteX2" fmla="*/ 294202 w 294202"/>
              <a:gd name="connsiteY2" fmla="*/ 0 h 188559"/>
              <a:gd name="connsiteX0" fmla="*/ 0 w 294202"/>
              <a:gd name="connsiteY0" fmla="*/ 109940 h 109940"/>
              <a:gd name="connsiteX1" fmla="*/ 294202 w 294202"/>
              <a:gd name="connsiteY1" fmla="*/ 0 h 109940"/>
              <a:gd name="connsiteX0" fmla="*/ 0 w 294202"/>
              <a:gd name="connsiteY0" fmla="*/ 109940 h 209444"/>
              <a:gd name="connsiteX1" fmla="*/ 294202 w 294202"/>
              <a:gd name="connsiteY1" fmla="*/ 0 h 209444"/>
              <a:gd name="connsiteX0" fmla="*/ 0 w 295282"/>
              <a:gd name="connsiteY0" fmla="*/ 109940 h 236405"/>
              <a:gd name="connsiteX1" fmla="*/ 294202 w 295282"/>
              <a:gd name="connsiteY1" fmla="*/ 0 h 236405"/>
              <a:gd name="connsiteX0" fmla="*/ 0 w 294202"/>
              <a:gd name="connsiteY0" fmla="*/ 109940 h 234115"/>
              <a:gd name="connsiteX1" fmla="*/ 294202 w 294202"/>
              <a:gd name="connsiteY1" fmla="*/ 0 h 23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202" h="234115">
                <a:moveTo>
                  <a:pt x="0" y="109940"/>
                </a:moveTo>
                <a:cubicBezTo>
                  <a:pt x="161170" y="372467"/>
                  <a:pt x="264975" y="161711"/>
                  <a:pt x="294202" y="0"/>
                </a:cubicBezTo>
              </a:path>
            </a:pathLst>
          </a:custGeom>
          <a:ln w="1905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B84A070-8EF7-9A7B-FDD4-5C0B6B4DF591}"/>
              </a:ext>
            </a:extLst>
          </p:cNvPr>
          <p:cNvCxnSpPr/>
          <p:nvPr/>
        </p:nvCxnSpPr>
        <p:spPr>
          <a:xfrm flipV="1">
            <a:off x="11616104" y="5420277"/>
            <a:ext cx="0" cy="636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6317AD03-3267-B0C5-6D06-C9131816C40D}"/>
              </a:ext>
            </a:extLst>
          </p:cNvPr>
          <p:cNvSpPr/>
          <p:nvPr/>
        </p:nvSpPr>
        <p:spPr>
          <a:xfrm>
            <a:off x="6641989" y="4340757"/>
            <a:ext cx="4974122" cy="950064"/>
          </a:xfrm>
          <a:custGeom>
            <a:avLst/>
            <a:gdLst>
              <a:gd name="connsiteX0" fmla="*/ 137818 w 3082094"/>
              <a:gd name="connsiteY0" fmla="*/ 836789 h 836789"/>
              <a:gd name="connsiteX1" fmla="*/ 5136 w 3082094"/>
              <a:gd name="connsiteY1" fmla="*/ 312349 h 836789"/>
              <a:gd name="connsiteX2" fmla="*/ 295773 w 3082094"/>
              <a:gd name="connsiteY2" fmla="*/ 2740 h 836789"/>
              <a:gd name="connsiteX3" fmla="*/ 1489910 w 3082094"/>
              <a:gd name="connsiteY3" fmla="*/ 482950 h 836789"/>
              <a:gd name="connsiteX4" fmla="*/ 3082094 w 3082094"/>
              <a:gd name="connsiteY4" fmla="*/ 716736 h 836789"/>
              <a:gd name="connsiteX0" fmla="*/ 137818 w 3082094"/>
              <a:gd name="connsiteY0" fmla="*/ 839019 h 839019"/>
              <a:gd name="connsiteX1" fmla="*/ 5136 w 3082094"/>
              <a:gd name="connsiteY1" fmla="*/ 314579 h 839019"/>
              <a:gd name="connsiteX2" fmla="*/ 295773 w 3082094"/>
              <a:gd name="connsiteY2" fmla="*/ 4970 h 839019"/>
              <a:gd name="connsiteX3" fmla="*/ 1458319 w 3082094"/>
              <a:gd name="connsiteY3" fmla="*/ 554684 h 839019"/>
              <a:gd name="connsiteX4" fmla="*/ 3082094 w 3082094"/>
              <a:gd name="connsiteY4" fmla="*/ 718966 h 839019"/>
              <a:gd name="connsiteX0" fmla="*/ 2054 w 5743616"/>
              <a:gd name="connsiteY0" fmla="*/ 1378686 h 1378686"/>
              <a:gd name="connsiteX1" fmla="*/ 2666658 w 5743616"/>
              <a:gd name="connsiteY1" fmla="*/ 317169 h 1378686"/>
              <a:gd name="connsiteX2" fmla="*/ 2957295 w 5743616"/>
              <a:gd name="connsiteY2" fmla="*/ 7560 h 1378686"/>
              <a:gd name="connsiteX3" fmla="*/ 4119841 w 5743616"/>
              <a:gd name="connsiteY3" fmla="*/ 557274 h 1378686"/>
              <a:gd name="connsiteX4" fmla="*/ 5743616 w 5743616"/>
              <a:gd name="connsiteY4" fmla="*/ 721556 h 1378686"/>
              <a:gd name="connsiteX0" fmla="*/ 0 w 5741562"/>
              <a:gd name="connsiteY0" fmla="*/ 1378686 h 1378686"/>
              <a:gd name="connsiteX1" fmla="*/ 2664604 w 5741562"/>
              <a:gd name="connsiteY1" fmla="*/ 317169 h 1378686"/>
              <a:gd name="connsiteX2" fmla="*/ 2955241 w 5741562"/>
              <a:gd name="connsiteY2" fmla="*/ 7560 h 1378686"/>
              <a:gd name="connsiteX3" fmla="*/ 4117787 w 5741562"/>
              <a:gd name="connsiteY3" fmla="*/ 557274 h 1378686"/>
              <a:gd name="connsiteX4" fmla="*/ 5741562 w 5741562"/>
              <a:gd name="connsiteY4" fmla="*/ 721556 h 1378686"/>
              <a:gd name="connsiteX0" fmla="*/ 0 w 5741562"/>
              <a:gd name="connsiteY0" fmla="*/ 1378686 h 1378686"/>
              <a:gd name="connsiteX1" fmla="*/ 2664604 w 5741562"/>
              <a:gd name="connsiteY1" fmla="*/ 317169 h 1378686"/>
              <a:gd name="connsiteX2" fmla="*/ 2955241 w 5741562"/>
              <a:gd name="connsiteY2" fmla="*/ 7560 h 1378686"/>
              <a:gd name="connsiteX3" fmla="*/ 4117787 w 5741562"/>
              <a:gd name="connsiteY3" fmla="*/ 557274 h 1378686"/>
              <a:gd name="connsiteX4" fmla="*/ 5741562 w 5741562"/>
              <a:gd name="connsiteY4" fmla="*/ 721556 h 1378686"/>
              <a:gd name="connsiteX0" fmla="*/ 0 w 5741562"/>
              <a:gd name="connsiteY0" fmla="*/ 1375567 h 1375567"/>
              <a:gd name="connsiteX1" fmla="*/ 2955883 w 5741562"/>
              <a:gd name="connsiteY1" fmla="*/ 889038 h 1375567"/>
              <a:gd name="connsiteX2" fmla="*/ 2955241 w 5741562"/>
              <a:gd name="connsiteY2" fmla="*/ 4441 h 1375567"/>
              <a:gd name="connsiteX3" fmla="*/ 4117787 w 5741562"/>
              <a:gd name="connsiteY3" fmla="*/ 554155 h 1375567"/>
              <a:gd name="connsiteX4" fmla="*/ 5741562 w 5741562"/>
              <a:gd name="connsiteY4" fmla="*/ 718437 h 1375567"/>
              <a:gd name="connsiteX0" fmla="*/ 0 w 5741562"/>
              <a:gd name="connsiteY0" fmla="*/ 1375567 h 1375567"/>
              <a:gd name="connsiteX1" fmla="*/ 2955883 w 5741562"/>
              <a:gd name="connsiteY1" fmla="*/ 889038 h 1375567"/>
              <a:gd name="connsiteX2" fmla="*/ 2955241 w 5741562"/>
              <a:gd name="connsiteY2" fmla="*/ 4441 h 1375567"/>
              <a:gd name="connsiteX3" fmla="*/ 4117787 w 5741562"/>
              <a:gd name="connsiteY3" fmla="*/ 554155 h 1375567"/>
              <a:gd name="connsiteX4" fmla="*/ 5741562 w 5741562"/>
              <a:gd name="connsiteY4" fmla="*/ 718437 h 1375567"/>
              <a:gd name="connsiteX0" fmla="*/ 0 w 5741562"/>
              <a:gd name="connsiteY0" fmla="*/ 1375567 h 1375567"/>
              <a:gd name="connsiteX1" fmla="*/ 2955883 w 5741562"/>
              <a:gd name="connsiteY1" fmla="*/ 889038 h 1375567"/>
              <a:gd name="connsiteX2" fmla="*/ 2955241 w 5741562"/>
              <a:gd name="connsiteY2" fmla="*/ 4441 h 1375567"/>
              <a:gd name="connsiteX3" fmla="*/ 4117787 w 5741562"/>
              <a:gd name="connsiteY3" fmla="*/ 554155 h 1375567"/>
              <a:gd name="connsiteX4" fmla="*/ 5741562 w 5741562"/>
              <a:gd name="connsiteY4" fmla="*/ 718437 h 1375567"/>
              <a:gd name="connsiteX0" fmla="*/ 0 w 5741562"/>
              <a:gd name="connsiteY0" fmla="*/ 1388116 h 1388116"/>
              <a:gd name="connsiteX1" fmla="*/ 2955883 w 5741562"/>
              <a:gd name="connsiteY1" fmla="*/ 901587 h 1388116"/>
              <a:gd name="connsiteX2" fmla="*/ 2829689 w 5741562"/>
              <a:gd name="connsiteY2" fmla="*/ 4353 h 1388116"/>
              <a:gd name="connsiteX3" fmla="*/ 4117787 w 5741562"/>
              <a:gd name="connsiteY3" fmla="*/ 566704 h 1388116"/>
              <a:gd name="connsiteX4" fmla="*/ 5741562 w 5741562"/>
              <a:gd name="connsiteY4" fmla="*/ 730986 h 1388116"/>
              <a:gd name="connsiteX0" fmla="*/ 0 w 5741562"/>
              <a:gd name="connsiteY0" fmla="*/ 1393877 h 1393877"/>
              <a:gd name="connsiteX1" fmla="*/ 2960905 w 5741562"/>
              <a:gd name="connsiteY1" fmla="*/ 1109541 h 1393877"/>
              <a:gd name="connsiteX2" fmla="*/ 2829689 w 5741562"/>
              <a:gd name="connsiteY2" fmla="*/ 10114 h 1393877"/>
              <a:gd name="connsiteX3" fmla="*/ 4117787 w 5741562"/>
              <a:gd name="connsiteY3" fmla="*/ 572465 h 1393877"/>
              <a:gd name="connsiteX4" fmla="*/ 5741562 w 5741562"/>
              <a:gd name="connsiteY4" fmla="*/ 736747 h 1393877"/>
              <a:gd name="connsiteX0" fmla="*/ 0 w 5741562"/>
              <a:gd name="connsiteY0" fmla="*/ 1393672 h 1393672"/>
              <a:gd name="connsiteX1" fmla="*/ 2920728 w 5741562"/>
              <a:gd name="connsiteY1" fmla="*/ 1103017 h 1393672"/>
              <a:gd name="connsiteX2" fmla="*/ 2829689 w 5741562"/>
              <a:gd name="connsiteY2" fmla="*/ 9909 h 1393672"/>
              <a:gd name="connsiteX3" fmla="*/ 4117787 w 5741562"/>
              <a:gd name="connsiteY3" fmla="*/ 572260 h 1393672"/>
              <a:gd name="connsiteX4" fmla="*/ 5741562 w 5741562"/>
              <a:gd name="connsiteY4" fmla="*/ 736542 h 1393672"/>
              <a:gd name="connsiteX0" fmla="*/ 0 w 5741562"/>
              <a:gd name="connsiteY0" fmla="*/ 1393672 h 1393672"/>
              <a:gd name="connsiteX1" fmla="*/ 2920728 w 5741562"/>
              <a:gd name="connsiteY1" fmla="*/ 1103017 h 1393672"/>
              <a:gd name="connsiteX2" fmla="*/ 2829689 w 5741562"/>
              <a:gd name="connsiteY2" fmla="*/ 9909 h 1393672"/>
              <a:gd name="connsiteX3" fmla="*/ 4117787 w 5741562"/>
              <a:gd name="connsiteY3" fmla="*/ 572260 h 1393672"/>
              <a:gd name="connsiteX4" fmla="*/ 5741562 w 5741562"/>
              <a:gd name="connsiteY4" fmla="*/ 736542 h 1393672"/>
              <a:gd name="connsiteX0" fmla="*/ 0 w 5741562"/>
              <a:gd name="connsiteY0" fmla="*/ 1403541 h 1403541"/>
              <a:gd name="connsiteX1" fmla="*/ 2920728 w 5741562"/>
              <a:gd name="connsiteY1" fmla="*/ 1112886 h 1403541"/>
              <a:gd name="connsiteX2" fmla="*/ 2829689 w 5741562"/>
              <a:gd name="connsiteY2" fmla="*/ 19778 h 1403541"/>
              <a:gd name="connsiteX3" fmla="*/ 4117787 w 5741562"/>
              <a:gd name="connsiteY3" fmla="*/ 582129 h 1403541"/>
              <a:gd name="connsiteX4" fmla="*/ 5741562 w 5741562"/>
              <a:gd name="connsiteY4" fmla="*/ 746411 h 1403541"/>
              <a:gd name="connsiteX0" fmla="*/ 0 w 5741562"/>
              <a:gd name="connsiteY0" fmla="*/ 1403541 h 1403541"/>
              <a:gd name="connsiteX1" fmla="*/ 2920728 w 5741562"/>
              <a:gd name="connsiteY1" fmla="*/ 1112886 h 1403541"/>
              <a:gd name="connsiteX2" fmla="*/ 2829689 w 5741562"/>
              <a:gd name="connsiteY2" fmla="*/ 19778 h 1403541"/>
              <a:gd name="connsiteX3" fmla="*/ 4117787 w 5741562"/>
              <a:gd name="connsiteY3" fmla="*/ 582129 h 1403541"/>
              <a:gd name="connsiteX4" fmla="*/ 5741562 w 5741562"/>
              <a:gd name="connsiteY4" fmla="*/ 746411 h 1403541"/>
              <a:gd name="connsiteX0" fmla="*/ 0 w 5721474"/>
              <a:gd name="connsiteY0" fmla="*/ 1390904 h 1390904"/>
              <a:gd name="connsiteX1" fmla="*/ 2900640 w 5721474"/>
              <a:gd name="connsiteY1" fmla="*/ 1112886 h 1390904"/>
              <a:gd name="connsiteX2" fmla="*/ 2809601 w 5721474"/>
              <a:gd name="connsiteY2" fmla="*/ 19778 h 1390904"/>
              <a:gd name="connsiteX3" fmla="*/ 4097699 w 5721474"/>
              <a:gd name="connsiteY3" fmla="*/ 582129 h 1390904"/>
              <a:gd name="connsiteX4" fmla="*/ 5721474 w 5721474"/>
              <a:gd name="connsiteY4" fmla="*/ 746411 h 1390904"/>
              <a:gd name="connsiteX0" fmla="*/ 0 w 5721474"/>
              <a:gd name="connsiteY0" fmla="*/ 1390904 h 1390904"/>
              <a:gd name="connsiteX1" fmla="*/ 2900640 w 5721474"/>
              <a:gd name="connsiteY1" fmla="*/ 1112886 h 1390904"/>
              <a:gd name="connsiteX2" fmla="*/ 2809601 w 5721474"/>
              <a:gd name="connsiteY2" fmla="*/ 19778 h 1390904"/>
              <a:gd name="connsiteX3" fmla="*/ 4097699 w 5721474"/>
              <a:gd name="connsiteY3" fmla="*/ 582129 h 1390904"/>
              <a:gd name="connsiteX4" fmla="*/ 5721474 w 5721474"/>
              <a:gd name="connsiteY4" fmla="*/ 746411 h 1390904"/>
              <a:gd name="connsiteX0" fmla="*/ 0 w 5721474"/>
              <a:gd name="connsiteY0" fmla="*/ 1384520 h 1384520"/>
              <a:gd name="connsiteX1" fmla="*/ 2619404 w 5721474"/>
              <a:gd name="connsiteY1" fmla="*/ 1207599 h 1384520"/>
              <a:gd name="connsiteX2" fmla="*/ 2809601 w 5721474"/>
              <a:gd name="connsiteY2" fmla="*/ 13394 h 1384520"/>
              <a:gd name="connsiteX3" fmla="*/ 4097699 w 5721474"/>
              <a:gd name="connsiteY3" fmla="*/ 575745 h 1384520"/>
              <a:gd name="connsiteX4" fmla="*/ 5721474 w 5721474"/>
              <a:gd name="connsiteY4" fmla="*/ 740027 h 1384520"/>
              <a:gd name="connsiteX0" fmla="*/ 0 w 5721474"/>
              <a:gd name="connsiteY0" fmla="*/ 1322574 h 1322574"/>
              <a:gd name="connsiteX1" fmla="*/ 2619404 w 5721474"/>
              <a:gd name="connsiteY1" fmla="*/ 1145653 h 1322574"/>
              <a:gd name="connsiteX2" fmla="*/ 2623785 w 5721474"/>
              <a:gd name="connsiteY2" fmla="*/ 14633 h 1322574"/>
              <a:gd name="connsiteX3" fmla="*/ 4097699 w 5721474"/>
              <a:gd name="connsiteY3" fmla="*/ 513799 h 1322574"/>
              <a:gd name="connsiteX4" fmla="*/ 5721474 w 5721474"/>
              <a:gd name="connsiteY4" fmla="*/ 678081 h 1322574"/>
              <a:gd name="connsiteX0" fmla="*/ 0 w 5721474"/>
              <a:gd name="connsiteY0" fmla="*/ 1321599 h 1321599"/>
              <a:gd name="connsiteX1" fmla="*/ 2770066 w 5721474"/>
              <a:gd name="connsiteY1" fmla="*/ 1119403 h 1321599"/>
              <a:gd name="connsiteX2" fmla="*/ 2623785 w 5721474"/>
              <a:gd name="connsiteY2" fmla="*/ 13658 h 1321599"/>
              <a:gd name="connsiteX3" fmla="*/ 4097699 w 5721474"/>
              <a:gd name="connsiteY3" fmla="*/ 512824 h 1321599"/>
              <a:gd name="connsiteX4" fmla="*/ 5721474 w 5721474"/>
              <a:gd name="connsiteY4" fmla="*/ 677106 h 1321599"/>
              <a:gd name="connsiteX0" fmla="*/ 0 w 5721474"/>
              <a:gd name="connsiteY0" fmla="*/ 1315078 h 1315078"/>
              <a:gd name="connsiteX1" fmla="*/ 2770066 w 5721474"/>
              <a:gd name="connsiteY1" fmla="*/ 1112882 h 1315078"/>
              <a:gd name="connsiteX2" fmla="*/ 2623785 w 5721474"/>
              <a:gd name="connsiteY2" fmla="*/ 7137 h 1315078"/>
              <a:gd name="connsiteX3" fmla="*/ 4363868 w 5721474"/>
              <a:gd name="connsiteY3" fmla="*/ 638993 h 1315078"/>
              <a:gd name="connsiteX4" fmla="*/ 5721474 w 5721474"/>
              <a:gd name="connsiteY4" fmla="*/ 670585 h 1315078"/>
              <a:gd name="connsiteX0" fmla="*/ 0 w 5721474"/>
              <a:gd name="connsiteY0" fmla="*/ 1319077 h 1319077"/>
              <a:gd name="connsiteX1" fmla="*/ 2770066 w 5721474"/>
              <a:gd name="connsiteY1" fmla="*/ 1116881 h 1319077"/>
              <a:gd name="connsiteX2" fmla="*/ 2623785 w 5721474"/>
              <a:gd name="connsiteY2" fmla="*/ 11136 h 1319077"/>
              <a:gd name="connsiteX3" fmla="*/ 4376328 w 5721474"/>
              <a:gd name="connsiteY3" fmla="*/ 554164 h 1319077"/>
              <a:gd name="connsiteX4" fmla="*/ 5721474 w 5721474"/>
              <a:gd name="connsiteY4" fmla="*/ 674584 h 131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1474" h="1319077">
                <a:moveTo>
                  <a:pt x="0" y="1319077"/>
                </a:moveTo>
                <a:cubicBezTo>
                  <a:pt x="2190467" y="1221140"/>
                  <a:pt x="2332769" y="1334871"/>
                  <a:pt x="2770066" y="1116881"/>
                </a:cubicBezTo>
                <a:cubicBezTo>
                  <a:pt x="3207364" y="898891"/>
                  <a:pt x="2356075" y="104922"/>
                  <a:pt x="2623785" y="11136"/>
                </a:cubicBezTo>
                <a:cubicBezTo>
                  <a:pt x="2891495" y="-82650"/>
                  <a:pt x="3860047" y="443589"/>
                  <a:pt x="4376328" y="554164"/>
                </a:cubicBezTo>
                <a:cubicBezTo>
                  <a:pt x="4892609" y="664739"/>
                  <a:pt x="5721474" y="674584"/>
                  <a:pt x="5721474" y="674584"/>
                </a:cubicBezTo>
              </a:path>
            </a:pathLst>
          </a:custGeom>
          <a:ln w="33020" cap="rnd">
            <a:solidFill>
              <a:srgbClr val="00800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2" name="TextBox 100">
            <a:extLst>
              <a:ext uri="{FF2B5EF4-FFF2-40B4-BE49-F238E27FC236}">
                <a16:creationId xmlns:a16="http://schemas.microsoft.com/office/drawing/2014/main" id="{718898D3-6411-3679-6DD1-7409DE81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683" y="4914525"/>
            <a:ext cx="977491" cy="38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Water vapor mixing ratio</a:t>
            </a:r>
          </a:p>
        </p:txBody>
      </p:sp>
      <p:sp>
        <p:nvSpPr>
          <p:cNvPr id="43" name="TextBox 103">
            <a:extLst>
              <a:ext uri="{FF2B5EF4-FFF2-40B4-BE49-F238E27FC236}">
                <a16:creationId xmlns:a16="http://schemas.microsoft.com/office/drawing/2014/main" id="{A1DAD494-4FB8-AE38-C4AB-CE406CD8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2019" y="4646618"/>
            <a:ext cx="614271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5 g kg</a:t>
            </a:r>
            <a:r>
              <a:rPr lang="en-US" altLang="en-US" sz="967" baseline="300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–1</a:t>
            </a:r>
          </a:p>
        </p:txBody>
      </p:sp>
      <p:sp>
        <p:nvSpPr>
          <p:cNvPr id="44" name="TextBox 106">
            <a:extLst>
              <a:ext uri="{FF2B5EF4-FFF2-40B4-BE49-F238E27FC236}">
                <a16:creationId xmlns:a16="http://schemas.microsoft.com/office/drawing/2014/main" id="{B73D2ACF-DBCB-75A1-6F2A-079A7FB58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518" y="4857480"/>
            <a:ext cx="700833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Cool, Dry</a:t>
            </a:r>
          </a:p>
        </p:txBody>
      </p:sp>
      <p:sp>
        <p:nvSpPr>
          <p:cNvPr id="45" name="TextBox 107">
            <a:extLst>
              <a:ext uri="{FF2B5EF4-FFF2-40B4-BE49-F238E27FC236}">
                <a16:creationId xmlns:a16="http://schemas.microsoft.com/office/drawing/2014/main" id="{9EA61CCA-C696-118E-8777-101613529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7232" y="4555785"/>
            <a:ext cx="981359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Warm, Humid</a:t>
            </a:r>
          </a:p>
        </p:txBody>
      </p:sp>
      <p:sp>
        <p:nvSpPr>
          <p:cNvPr id="46" name="Freeform 28">
            <a:extLst>
              <a:ext uri="{FF2B5EF4-FFF2-40B4-BE49-F238E27FC236}">
                <a16:creationId xmlns:a16="http://schemas.microsoft.com/office/drawing/2014/main" id="{3F803E8D-9674-7DCC-5214-2E4E6685097F}"/>
              </a:ext>
            </a:extLst>
          </p:cNvPr>
          <p:cNvSpPr/>
          <p:nvPr/>
        </p:nvSpPr>
        <p:spPr>
          <a:xfrm>
            <a:off x="9384663" y="4723637"/>
            <a:ext cx="1100363" cy="686767"/>
          </a:xfrm>
          <a:custGeom>
            <a:avLst/>
            <a:gdLst>
              <a:gd name="connsiteX0" fmla="*/ 0 w 933450"/>
              <a:gd name="connsiteY0" fmla="*/ 694849 h 698024"/>
              <a:gd name="connsiteX1" fmla="*/ 57150 w 933450"/>
              <a:gd name="connsiteY1" fmla="*/ 272574 h 698024"/>
              <a:gd name="connsiteX2" fmla="*/ 44450 w 933450"/>
              <a:gd name="connsiteY2" fmla="*/ 2699 h 698024"/>
              <a:gd name="connsiteX3" fmla="*/ 428625 w 933450"/>
              <a:gd name="connsiteY3" fmla="*/ 142399 h 698024"/>
              <a:gd name="connsiteX4" fmla="*/ 714375 w 933450"/>
              <a:gd name="connsiteY4" fmla="*/ 282099 h 698024"/>
              <a:gd name="connsiteX5" fmla="*/ 933450 w 933450"/>
              <a:gd name="connsiteY5" fmla="*/ 698024 h 698024"/>
              <a:gd name="connsiteX0" fmla="*/ 0 w 933450"/>
              <a:gd name="connsiteY0" fmla="*/ 645323 h 648498"/>
              <a:gd name="connsiteX1" fmla="*/ 57150 w 933450"/>
              <a:gd name="connsiteY1" fmla="*/ 223048 h 648498"/>
              <a:gd name="connsiteX2" fmla="*/ 130175 w 933450"/>
              <a:gd name="connsiteY2" fmla="*/ 3973 h 648498"/>
              <a:gd name="connsiteX3" fmla="*/ 428625 w 933450"/>
              <a:gd name="connsiteY3" fmla="*/ 92873 h 648498"/>
              <a:gd name="connsiteX4" fmla="*/ 714375 w 933450"/>
              <a:gd name="connsiteY4" fmla="*/ 232573 h 648498"/>
              <a:gd name="connsiteX5" fmla="*/ 933450 w 933450"/>
              <a:gd name="connsiteY5" fmla="*/ 648498 h 648498"/>
              <a:gd name="connsiteX0" fmla="*/ 0 w 933450"/>
              <a:gd name="connsiteY0" fmla="*/ 641367 h 644542"/>
              <a:gd name="connsiteX1" fmla="*/ 57150 w 933450"/>
              <a:gd name="connsiteY1" fmla="*/ 219092 h 644542"/>
              <a:gd name="connsiteX2" fmla="*/ 130175 w 933450"/>
              <a:gd name="connsiteY2" fmla="*/ 17 h 644542"/>
              <a:gd name="connsiteX3" fmla="*/ 714375 w 933450"/>
              <a:gd name="connsiteY3" fmla="*/ 228617 h 644542"/>
              <a:gd name="connsiteX4" fmla="*/ 933450 w 933450"/>
              <a:gd name="connsiteY4" fmla="*/ 644542 h 644542"/>
              <a:gd name="connsiteX0" fmla="*/ 0 w 933450"/>
              <a:gd name="connsiteY0" fmla="*/ 641368 h 644543"/>
              <a:gd name="connsiteX1" fmla="*/ 57150 w 933450"/>
              <a:gd name="connsiteY1" fmla="*/ 219093 h 644543"/>
              <a:gd name="connsiteX2" fmla="*/ 130175 w 933450"/>
              <a:gd name="connsiteY2" fmla="*/ 18 h 644543"/>
              <a:gd name="connsiteX3" fmla="*/ 625475 w 933450"/>
              <a:gd name="connsiteY3" fmla="*/ 209568 h 644543"/>
              <a:gd name="connsiteX4" fmla="*/ 933450 w 933450"/>
              <a:gd name="connsiteY4" fmla="*/ 644543 h 644543"/>
              <a:gd name="connsiteX0" fmla="*/ 0 w 933450"/>
              <a:gd name="connsiteY0" fmla="*/ 647663 h 650838"/>
              <a:gd name="connsiteX1" fmla="*/ 57150 w 933450"/>
              <a:gd name="connsiteY1" fmla="*/ 225388 h 650838"/>
              <a:gd name="connsiteX2" fmla="*/ 130175 w 933450"/>
              <a:gd name="connsiteY2" fmla="*/ 6313 h 650838"/>
              <a:gd name="connsiteX3" fmla="*/ 304800 w 933450"/>
              <a:gd name="connsiteY3" fmla="*/ 72989 h 650838"/>
              <a:gd name="connsiteX4" fmla="*/ 625475 w 933450"/>
              <a:gd name="connsiteY4" fmla="*/ 215863 h 650838"/>
              <a:gd name="connsiteX5" fmla="*/ 933450 w 933450"/>
              <a:gd name="connsiteY5" fmla="*/ 650838 h 650838"/>
              <a:gd name="connsiteX0" fmla="*/ 0 w 933450"/>
              <a:gd name="connsiteY0" fmla="*/ 641368 h 644543"/>
              <a:gd name="connsiteX1" fmla="*/ 57150 w 933450"/>
              <a:gd name="connsiteY1" fmla="*/ 219093 h 644543"/>
              <a:gd name="connsiteX2" fmla="*/ 130175 w 933450"/>
              <a:gd name="connsiteY2" fmla="*/ 18 h 644543"/>
              <a:gd name="connsiteX3" fmla="*/ 625475 w 933450"/>
              <a:gd name="connsiteY3" fmla="*/ 209568 h 644543"/>
              <a:gd name="connsiteX4" fmla="*/ 933450 w 933450"/>
              <a:gd name="connsiteY4" fmla="*/ 644543 h 644543"/>
              <a:gd name="connsiteX0" fmla="*/ 0 w 933450"/>
              <a:gd name="connsiteY0" fmla="*/ 609625 h 612800"/>
              <a:gd name="connsiteX1" fmla="*/ 57150 w 933450"/>
              <a:gd name="connsiteY1" fmla="*/ 187350 h 612800"/>
              <a:gd name="connsiteX2" fmla="*/ 234950 w 933450"/>
              <a:gd name="connsiteY2" fmla="*/ 25 h 612800"/>
              <a:gd name="connsiteX3" fmla="*/ 625475 w 933450"/>
              <a:gd name="connsiteY3" fmla="*/ 177825 h 612800"/>
              <a:gd name="connsiteX4" fmla="*/ 933450 w 933450"/>
              <a:gd name="connsiteY4" fmla="*/ 612800 h 612800"/>
              <a:gd name="connsiteX0" fmla="*/ 0 w 933450"/>
              <a:gd name="connsiteY0" fmla="*/ 581060 h 584235"/>
              <a:gd name="connsiteX1" fmla="*/ 57150 w 933450"/>
              <a:gd name="connsiteY1" fmla="*/ 158785 h 584235"/>
              <a:gd name="connsiteX2" fmla="*/ 212725 w 933450"/>
              <a:gd name="connsiteY2" fmla="*/ 35 h 584235"/>
              <a:gd name="connsiteX3" fmla="*/ 625475 w 933450"/>
              <a:gd name="connsiteY3" fmla="*/ 149260 h 584235"/>
              <a:gd name="connsiteX4" fmla="*/ 933450 w 933450"/>
              <a:gd name="connsiteY4" fmla="*/ 584235 h 584235"/>
              <a:gd name="connsiteX0" fmla="*/ 0 w 933450"/>
              <a:gd name="connsiteY0" fmla="*/ 622321 h 625496"/>
              <a:gd name="connsiteX1" fmla="*/ 57150 w 933450"/>
              <a:gd name="connsiteY1" fmla="*/ 200046 h 625496"/>
              <a:gd name="connsiteX2" fmla="*/ 180975 w 933450"/>
              <a:gd name="connsiteY2" fmla="*/ 21 h 625496"/>
              <a:gd name="connsiteX3" fmla="*/ 625475 w 933450"/>
              <a:gd name="connsiteY3" fmla="*/ 190521 h 625496"/>
              <a:gd name="connsiteX4" fmla="*/ 933450 w 933450"/>
              <a:gd name="connsiteY4" fmla="*/ 625496 h 625496"/>
              <a:gd name="connsiteX0" fmla="*/ 0 w 933450"/>
              <a:gd name="connsiteY0" fmla="*/ 650891 h 654066"/>
              <a:gd name="connsiteX1" fmla="*/ 57150 w 933450"/>
              <a:gd name="connsiteY1" fmla="*/ 228616 h 654066"/>
              <a:gd name="connsiteX2" fmla="*/ 82550 w 933450"/>
              <a:gd name="connsiteY2" fmla="*/ 16 h 654066"/>
              <a:gd name="connsiteX3" fmla="*/ 625475 w 933450"/>
              <a:gd name="connsiteY3" fmla="*/ 219091 h 654066"/>
              <a:gd name="connsiteX4" fmla="*/ 933450 w 933450"/>
              <a:gd name="connsiteY4" fmla="*/ 654066 h 654066"/>
              <a:gd name="connsiteX0" fmla="*/ 0 w 933450"/>
              <a:gd name="connsiteY0" fmla="*/ 651753 h 654928"/>
              <a:gd name="connsiteX1" fmla="*/ 104775 w 933450"/>
              <a:gd name="connsiteY1" fmla="*/ 296153 h 654928"/>
              <a:gd name="connsiteX2" fmla="*/ 82550 w 933450"/>
              <a:gd name="connsiteY2" fmla="*/ 878 h 654928"/>
              <a:gd name="connsiteX3" fmla="*/ 625475 w 933450"/>
              <a:gd name="connsiteY3" fmla="*/ 219953 h 654928"/>
              <a:gd name="connsiteX4" fmla="*/ 933450 w 933450"/>
              <a:gd name="connsiteY4" fmla="*/ 654928 h 654928"/>
              <a:gd name="connsiteX0" fmla="*/ 0 w 977900"/>
              <a:gd name="connsiteY0" fmla="*/ 654928 h 654928"/>
              <a:gd name="connsiteX1" fmla="*/ 149225 w 977900"/>
              <a:gd name="connsiteY1" fmla="*/ 296153 h 654928"/>
              <a:gd name="connsiteX2" fmla="*/ 127000 w 977900"/>
              <a:gd name="connsiteY2" fmla="*/ 878 h 654928"/>
              <a:gd name="connsiteX3" fmla="*/ 669925 w 977900"/>
              <a:gd name="connsiteY3" fmla="*/ 219953 h 654928"/>
              <a:gd name="connsiteX4" fmla="*/ 977900 w 977900"/>
              <a:gd name="connsiteY4" fmla="*/ 654928 h 654928"/>
              <a:gd name="connsiteX0" fmla="*/ 0 w 977900"/>
              <a:gd name="connsiteY0" fmla="*/ 654928 h 654928"/>
              <a:gd name="connsiteX1" fmla="*/ 149225 w 977900"/>
              <a:gd name="connsiteY1" fmla="*/ 296153 h 654928"/>
              <a:gd name="connsiteX2" fmla="*/ 127000 w 977900"/>
              <a:gd name="connsiteY2" fmla="*/ 878 h 654928"/>
              <a:gd name="connsiteX3" fmla="*/ 669925 w 977900"/>
              <a:gd name="connsiteY3" fmla="*/ 219953 h 654928"/>
              <a:gd name="connsiteX4" fmla="*/ 977900 w 977900"/>
              <a:gd name="connsiteY4" fmla="*/ 654928 h 654928"/>
              <a:gd name="connsiteX0" fmla="*/ 0 w 977900"/>
              <a:gd name="connsiteY0" fmla="*/ 656059 h 656059"/>
              <a:gd name="connsiteX1" fmla="*/ 155575 w 977900"/>
              <a:gd name="connsiteY1" fmla="*/ 341734 h 656059"/>
              <a:gd name="connsiteX2" fmla="*/ 127000 w 977900"/>
              <a:gd name="connsiteY2" fmla="*/ 2009 h 656059"/>
              <a:gd name="connsiteX3" fmla="*/ 669925 w 977900"/>
              <a:gd name="connsiteY3" fmla="*/ 221084 h 656059"/>
              <a:gd name="connsiteX4" fmla="*/ 977900 w 977900"/>
              <a:gd name="connsiteY4" fmla="*/ 656059 h 656059"/>
              <a:gd name="connsiteX0" fmla="*/ 0 w 977900"/>
              <a:gd name="connsiteY0" fmla="*/ 612420 h 612420"/>
              <a:gd name="connsiteX1" fmla="*/ 155575 w 977900"/>
              <a:gd name="connsiteY1" fmla="*/ 298095 h 612420"/>
              <a:gd name="connsiteX2" fmla="*/ 165100 w 977900"/>
              <a:gd name="connsiteY2" fmla="*/ 2820 h 612420"/>
              <a:gd name="connsiteX3" fmla="*/ 669925 w 977900"/>
              <a:gd name="connsiteY3" fmla="*/ 177445 h 612420"/>
              <a:gd name="connsiteX4" fmla="*/ 977900 w 977900"/>
              <a:gd name="connsiteY4" fmla="*/ 612420 h 612420"/>
              <a:gd name="connsiteX0" fmla="*/ 0 w 977900"/>
              <a:gd name="connsiteY0" fmla="*/ 629934 h 629934"/>
              <a:gd name="connsiteX1" fmla="*/ 155575 w 977900"/>
              <a:gd name="connsiteY1" fmla="*/ 315609 h 629934"/>
              <a:gd name="connsiteX2" fmla="*/ 165100 w 977900"/>
              <a:gd name="connsiteY2" fmla="*/ 20334 h 629934"/>
              <a:gd name="connsiteX3" fmla="*/ 669925 w 977900"/>
              <a:gd name="connsiteY3" fmla="*/ 194959 h 629934"/>
              <a:gd name="connsiteX4" fmla="*/ 977900 w 977900"/>
              <a:gd name="connsiteY4" fmla="*/ 629934 h 629934"/>
              <a:gd name="connsiteX0" fmla="*/ 0 w 1019175"/>
              <a:gd name="connsiteY0" fmla="*/ 680734 h 680734"/>
              <a:gd name="connsiteX1" fmla="*/ 196850 w 1019175"/>
              <a:gd name="connsiteY1" fmla="*/ 315609 h 680734"/>
              <a:gd name="connsiteX2" fmla="*/ 206375 w 1019175"/>
              <a:gd name="connsiteY2" fmla="*/ 20334 h 680734"/>
              <a:gd name="connsiteX3" fmla="*/ 711200 w 1019175"/>
              <a:gd name="connsiteY3" fmla="*/ 194959 h 680734"/>
              <a:gd name="connsiteX4" fmla="*/ 1019175 w 1019175"/>
              <a:gd name="connsiteY4" fmla="*/ 629934 h 680734"/>
              <a:gd name="connsiteX0" fmla="*/ 0 w 1054100"/>
              <a:gd name="connsiteY0" fmla="*/ 680734 h 687084"/>
              <a:gd name="connsiteX1" fmla="*/ 196850 w 1054100"/>
              <a:gd name="connsiteY1" fmla="*/ 315609 h 687084"/>
              <a:gd name="connsiteX2" fmla="*/ 206375 w 1054100"/>
              <a:gd name="connsiteY2" fmla="*/ 20334 h 687084"/>
              <a:gd name="connsiteX3" fmla="*/ 711200 w 1054100"/>
              <a:gd name="connsiteY3" fmla="*/ 194959 h 687084"/>
              <a:gd name="connsiteX4" fmla="*/ 1054100 w 1054100"/>
              <a:gd name="connsiteY4" fmla="*/ 687084 h 687084"/>
              <a:gd name="connsiteX0" fmla="*/ 0 w 1054100"/>
              <a:gd name="connsiteY0" fmla="*/ 992155 h 998505"/>
              <a:gd name="connsiteX1" fmla="*/ 196850 w 1054100"/>
              <a:gd name="connsiteY1" fmla="*/ 627030 h 998505"/>
              <a:gd name="connsiteX2" fmla="*/ 111383 w 1054100"/>
              <a:gd name="connsiteY2" fmla="*/ 7905 h 998505"/>
              <a:gd name="connsiteX3" fmla="*/ 711200 w 1054100"/>
              <a:gd name="connsiteY3" fmla="*/ 506380 h 998505"/>
              <a:gd name="connsiteX4" fmla="*/ 1054100 w 1054100"/>
              <a:gd name="connsiteY4" fmla="*/ 998505 h 998505"/>
              <a:gd name="connsiteX0" fmla="*/ 0 w 1054100"/>
              <a:gd name="connsiteY0" fmla="*/ 984303 h 990653"/>
              <a:gd name="connsiteX1" fmla="*/ 144758 w 1054100"/>
              <a:gd name="connsiteY1" fmla="*/ 530278 h 990653"/>
              <a:gd name="connsiteX2" fmla="*/ 111383 w 1054100"/>
              <a:gd name="connsiteY2" fmla="*/ 53 h 990653"/>
              <a:gd name="connsiteX3" fmla="*/ 711200 w 1054100"/>
              <a:gd name="connsiteY3" fmla="*/ 498528 h 990653"/>
              <a:gd name="connsiteX4" fmla="*/ 1054100 w 1054100"/>
              <a:gd name="connsiteY4" fmla="*/ 990653 h 990653"/>
              <a:gd name="connsiteX0" fmla="*/ 0 w 1054100"/>
              <a:gd name="connsiteY0" fmla="*/ 987679 h 994029"/>
              <a:gd name="connsiteX1" fmla="*/ 144758 w 1054100"/>
              <a:gd name="connsiteY1" fmla="*/ 533654 h 994029"/>
              <a:gd name="connsiteX2" fmla="*/ 111383 w 1054100"/>
              <a:gd name="connsiteY2" fmla="*/ 3429 h 994029"/>
              <a:gd name="connsiteX3" fmla="*/ 622337 w 1054100"/>
              <a:gd name="connsiteY3" fmla="*/ 320929 h 994029"/>
              <a:gd name="connsiteX4" fmla="*/ 1054100 w 1054100"/>
              <a:gd name="connsiteY4" fmla="*/ 994029 h 994029"/>
              <a:gd name="connsiteX0" fmla="*/ 0 w 799768"/>
              <a:gd name="connsiteY0" fmla="*/ 987679 h 990854"/>
              <a:gd name="connsiteX1" fmla="*/ 144758 w 799768"/>
              <a:gd name="connsiteY1" fmla="*/ 533654 h 990854"/>
              <a:gd name="connsiteX2" fmla="*/ 111383 w 799768"/>
              <a:gd name="connsiteY2" fmla="*/ 3429 h 990854"/>
              <a:gd name="connsiteX3" fmla="*/ 622337 w 799768"/>
              <a:gd name="connsiteY3" fmla="*/ 320929 h 990854"/>
              <a:gd name="connsiteX4" fmla="*/ 799768 w 799768"/>
              <a:gd name="connsiteY4" fmla="*/ 990854 h 990854"/>
              <a:gd name="connsiteX0" fmla="*/ 0 w 799768"/>
              <a:gd name="connsiteY0" fmla="*/ 987679 h 990854"/>
              <a:gd name="connsiteX1" fmla="*/ 144758 w 799768"/>
              <a:gd name="connsiteY1" fmla="*/ 533654 h 990854"/>
              <a:gd name="connsiteX2" fmla="*/ 111383 w 799768"/>
              <a:gd name="connsiteY2" fmla="*/ 3429 h 990854"/>
              <a:gd name="connsiteX3" fmla="*/ 622337 w 799768"/>
              <a:gd name="connsiteY3" fmla="*/ 320929 h 990854"/>
              <a:gd name="connsiteX4" fmla="*/ 799768 w 799768"/>
              <a:gd name="connsiteY4" fmla="*/ 990854 h 990854"/>
              <a:gd name="connsiteX0" fmla="*/ 0 w 799768"/>
              <a:gd name="connsiteY0" fmla="*/ 988847 h 992022"/>
              <a:gd name="connsiteX1" fmla="*/ 144758 w 799768"/>
              <a:gd name="connsiteY1" fmla="*/ 534822 h 992022"/>
              <a:gd name="connsiteX2" fmla="*/ 111383 w 799768"/>
              <a:gd name="connsiteY2" fmla="*/ 4597 h 992022"/>
              <a:gd name="connsiteX3" fmla="*/ 622337 w 799768"/>
              <a:gd name="connsiteY3" fmla="*/ 322097 h 992022"/>
              <a:gd name="connsiteX4" fmla="*/ 799768 w 799768"/>
              <a:gd name="connsiteY4" fmla="*/ 992022 h 992022"/>
              <a:gd name="connsiteX0" fmla="*/ 0 w 799768"/>
              <a:gd name="connsiteY0" fmla="*/ 1001128 h 1004303"/>
              <a:gd name="connsiteX1" fmla="*/ 144758 w 799768"/>
              <a:gd name="connsiteY1" fmla="*/ 547103 h 1004303"/>
              <a:gd name="connsiteX2" fmla="*/ 111383 w 799768"/>
              <a:gd name="connsiteY2" fmla="*/ 16878 h 1004303"/>
              <a:gd name="connsiteX3" fmla="*/ 622337 w 799768"/>
              <a:gd name="connsiteY3" fmla="*/ 334378 h 1004303"/>
              <a:gd name="connsiteX4" fmla="*/ 799768 w 799768"/>
              <a:gd name="connsiteY4" fmla="*/ 1004303 h 1004303"/>
              <a:gd name="connsiteX0" fmla="*/ 0 w 845732"/>
              <a:gd name="connsiteY0" fmla="*/ 1000493 h 1006843"/>
              <a:gd name="connsiteX1" fmla="*/ 144758 w 845732"/>
              <a:gd name="connsiteY1" fmla="*/ 546468 h 1006843"/>
              <a:gd name="connsiteX2" fmla="*/ 111383 w 845732"/>
              <a:gd name="connsiteY2" fmla="*/ 16243 h 1006843"/>
              <a:gd name="connsiteX3" fmla="*/ 622337 w 845732"/>
              <a:gd name="connsiteY3" fmla="*/ 333743 h 1006843"/>
              <a:gd name="connsiteX4" fmla="*/ 845732 w 845732"/>
              <a:gd name="connsiteY4" fmla="*/ 1006843 h 1006843"/>
              <a:gd name="connsiteX0" fmla="*/ 0 w 845732"/>
              <a:gd name="connsiteY0" fmla="*/ 986639 h 992989"/>
              <a:gd name="connsiteX1" fmla="*/ 144758 w 845732"/>
              <a:gd name="connsiteY1" fmla="*/ 532614 h 992989"/>
              <a:gd name="connsiteX2" fmla="*/ 111383 w 845732"/>
              <a:gd name="connsiteY2" fmla="*/ 2389 h 992989"/>
              <a:gd name="connsiteX3" fmla="*/ 671365 w 845732"/>
              <a:gd name="connsiteY3" fmla="*/ 364339 h 992989"/>
              <a:gd name="connsiteX4" fmla="*/ 845732 w 845732"/>
              <a:gd name="connsiteY4" fmla="*/ 992989 h 992989"/>
              <a:gd name="connsiteX0" fmla="*/ 0 w 845732"/>
              <a:gd name="connsiteY0" fmla="*/ 987224 h 993574"/>
              <a:gd name="connsiteX1" fmla="*/ 144758 w 845732"/>
              <a:gd name="connsiteY1" fmla="*/ 533199 h 993574"/>
              <a:gd name="connsiteX2" fmla="*/ 111383 w 845732"/>
              <a:gd name="connsiteY2" fmla="*/ 2974 h 993574"/>
              <a:gd name="connsiteX3" fmla="*/ 671365 w 845732"/>
              <a:gd name="connsiteY3" fmla="*/ 364924 h 993574"/>
              <a:gd name="connsiteX4" fmla="*/ 845732 w 845732"/>
              <a:gd name="connsiteY4" fmla="*/ 993574 h 993574"/>
              <a:gd name="connsiteX0" fmla="*/ 0 w 845732"/>
              <a:gd name="connsiteY0" fmla="*/ 987631 h 993981"/>
              <a:gd name="connsiteX1" fmla="*/ 144758 w 845732"/>
              <a:gd name="connsiteY1" fmla="*/ 533606 h 993981"/>
              <a:gd name="connsiteX2" fmla="*/ 111383 w 845732"/>
              <a:gd name="connsiteY2" fmla="*/ 3381 h 993981"/>
              <a:gd name="connsiteX3" fmla="*/ 671365 w 845732"/>
              <a:gd name="connsiteY3" fmla="*/ 365331 h 993981"/>
              <a:gd name="connsiteX4" fmla="*/ 845732 w 845732"/>
              <a:gd name="connsiteY4" fmla="*/ 993981 h 993981"/>
              <a:gd name="connsiteX0" fmla="*/ 0 w 845732"/>
              <a:gd name="connsiteY0" fmla="*/ 993942 h 1000292"/>
              <a:gd name="connsiteX1" fmla="*/ 144758 w 845732"/>
              <a:gd name="connsiteY1" fmla="*/ 539917 h 1000292"/>
              <a:gd name="connsiteX2" fmla="*/ 111383 w 845732"/>
              <a:gd name="connsiteY2" fmla="*/ 9692 h 1000292"/>
              <a:gd name="connsiteX3" fmla="*/ 671365 w 845732"/>
              <a:gd name="connsiteY3" fmla="*/ 371642 h 1000292"/>
              <a:gd name="connsiteX4" fmla="*/ 845732 w 845732"/>
              <a:gd name="connsiteY4" fmla="*/ 1000292 h 1000292"/>
              <a:gd name="connsiteX0" fmla="*/ 0 w 845732"/>
              <a:gd name="connsiteY0" fmla="*/ 987281 h 993631"/>
              <a:gd name="connsiteX1" fmla="*/ 125321 w 845732"/>
              <a:gd name="connsiteY1" fmla="*/ 522806 h 993631"/>
              <a:gd name="connsiteX2" fmla="*/ 111383 w 845732"/>
              <a:gd name="connsiteY2" fmla="*/ 3031 h 993631"/>
              <a:gd name="connsiteX3" fmla="*/ 671365 w 845732"/>
              <a:gd name="connsiteY3" fmla="*/ 364981 h 993631"/>
              <a:gd name="connsiteX4" fmla="*/ 845732 w 845732"/>
              <a:gd name="connsiteY4" fmla="*/ 993631 h 993631"/>
              <a:gd name="connsiteX0" fmla="*/ 0 w 845732"/>
              <a:gd name="connsiteY0" fmla="*/ 987281 h 993631"/>
              <a:gd name="connsiteX1" fmla="*/ 125321 w 845732"/>
              <a:gd name="connsiteY1" fmla="*/ 522806 h 993631"/>
              <a:gd name="connsiteX2" fmla="*/ 111383 w 845732"/>
              <a:gd name="connsiteY2" fmla="*/ 3031 h 993631"/>
              <a:gd name="connsiteX3" fmla="*/ 671365 w 845732"/>
              <a:gd name="connsiteY3" fmla="*/ 364981 h 993631"/>
              <a:gd name="connsiteX4" fmla="*/ 845732 w 845732"/>
              <a:gd name="connsiteY4" fmla="*/ 993631 h 993631"/>
              <a:gd name="connsiteX0" fmla="*/ 0 w 845732"/>
              <a:gd name="connsiteY0" fmla="*/ 987281 h 993631"/>
              <a:gd name="connsiteX1" fmla="*/ 125321 w 845732"/>
              <a:gd name="connsiteY1" fmla="*/ 522806 h 993631"/>
              <a:gd name="connsiteX2" fmla="*/ 111383 w 845732"/>
              <a:gd name="connsiteY2" fmla="*/ 3031 h 993631"/>
              <a:gd name="connsiteX3" fmla="*/ 671365 w 845732"/>
              <a:gd name="connsiteY3" fmla="*/ 364981 h 993631"/>
              <a:gd name="connsiteX4" fmla="*/ 845732 w 845732"/>
              <a:gd name="connsiteY4" fmla="*/ 993631 h 993631"/>
              <a:gd name="connsiteX0" fmla="*/ 0 w 845732"/>
              <a:gd name="connsiteY0" fmla="*/ 987281 h 993631"/>
              <a:gd name="connsiteX1" fmla="*/ 125321 w 845732"/>
              <a:gd name="connsiteY1" fmla="*/ 522806 h 993631"/>
              <a:gd name="connsiteX2" fmla="*/ 111383 w 845732"/>
              <a:gd name="connsiteY2" fmla="*/ 3031 h 993631"/>
              <a:gd name="connsiteX3" fmla="*/ 671365 w 845732"/>
              <a:gd name="connsiteY3" fmla="*/ 364981 h 993631"/>
              <a:gd name="connsiteX4" fmla="*/ 845732 w 845732"/>
              <a:gd name="connsiteY4" fmla="*/ 993631 h 99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732" h="993631">
                <a:moveTo>
                  <a:pt x="0" y="987281"/>
                </a:moveTo>
                <a:cubicBezTo>
                  <a:pt x="77276" y="826148"/>
                  <a:pt x="123417" y="733875"/>
                  <a:pt x="125321" y="522806"/>
                </a:cubicBezTo>
                <a:cubicBezTo>
                  <a:pt x="127225" y="311737"/>
                  <a:pt x="20376" y="29335"/>
                  <a:pt x="111383" y="3031"/>
                </a:cubicBezTo>
                <a:cubicBezTo>
                  <a:pt x="202390" y="-23273"/>
                  <a:pt x="506074" y="123681"/>
                  <a:pt x="671365" y="364981"/>
                </a:cubicBezTo>
                <a:cubicBezTo>
                  <a:pt x="836656" y="606281"/>
                  <a:pt x="845732" y="993631"/>
                  <a:pt x="845732" y="993631"/>
                </a:cubicBezTo>
              </a:path>
            </a:pathLst>
          </a:cu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7" name="Freeform 20">
            <a:extLst>
              <a:ext uri="{FF2B5EF4-FFF2-40B4-BE49-F238E27FC236}">
                <a16:creationId xmlns:a16="http://schemas.microsoft.com/office/drawing/2014/main" id="{D0A879A4-64DA-1B39-04A2-92F5A16A4FCE}"/>
              </a:ext>
            </a:extLst>
          </p:cNvPr>
          <p:cNvSpPr/>
          <p:nvPr/>
        </p:nvSpPr>
        <p:spPr>
          <a:xfrm>
            <a:off x="9317743" y="4920008"/>
            <a:ext cx="2286297" cy="479421"/>
          </a:xfrm>
          <a:custGeom>
            <a:avLst/>
            <a:gdLst>
              <a:gd name="connsiteX0" fmla="*/ 137818 w 3082094"/>
              <a:gd name="connsiteY0" fmla="*/ 836789 h 836789"/>
              <a:gd name="connsiteX1" fmla="*/ 5136 w 3082094"/>
              <a:gd name="connsiteY1" fmla="*/ 312349 h 836789"/>
              <a:gd name="connsiteX2" fmla="*/ 295773 w 3082094"/>
              <a:gd name="connsiteY2" fmla="*/ 2740 h 836789"/>
              <a:gd name="connsiteX3" fmla="*/ 1489910 w 3082094"/>
              <a:gd name="connsiteY3" fmla="*/ 482950 h 836789"/>
              <a:gd name="connsiteX4" fmla="*/ 3082094 w 3082094"/>
              <a:gd name="connsiteY4" fmla="*/ 716736 h 836789"/>
              <a:gd name="connsiteX0" fmla="*/ 137818 w 3082094"/>
              <a:gd name="connsiteY0" fmla="*/ 839019 h 839019"/>
              <a:gd name="connsiteX1" fmla="*/ 5136 w 3082094"/>
              <a:gd name="connsiteY1" fmla="*/ 314579 h 839019"/>
              <a:gd name="connsiteX2" fmla="*/ 295773 w 3082094"/>
              <a:gd name="connsiteY2" fmla="*/ 4970 h 839019"/>
              <a:gd name="connsiteX3" fmla="*/ 1458319 w 3082094"/>
              <a:gd name="connsiteY3" fmla="*/ 554684 h 839019"/>
              <a:gd name="connsiteX4" fmla="*/ 3082094 w 3082094"/>
              <a:gd name="connsiteY4" fmla="*/ 718966 h 839019"/>
              <a:gd name="connsiteX0" fmla="*/ 261354 w 3205630"/>
              <a:gd name="connsiteY0" fmla="*/ 835479 h 835479"/>
              <a:gd name="connsiteX1" fmla="*/ 2308 w 3205630"/>
              <a:gd name="connsiteY1" fmla="*/ 405817 h 835479"/>
              <a:gd name="connsiteX2" fmla="*/ 419309 w 3205630"/>
              <a:gd name="connsiteY2" fmla="*/ 1430 h 835479"/>
              <a:gd name="connsiteX3" fmla="*/ 1581855 w 3205630"/>
              <a:gd name="connsiteY3" fmla="*/ 551144 h 835479"/>
              <a:gd name="connsiteX4" fmla="*/ 3205630 w 3205630"/>
              <a:gd name="connsiteY4" fmla="*/ 715426 h 835479"/>
              <a:gd name="connsiteX0" fmla="*/ 273562 w 3205202"/>
              <a:gd name="connsiteY0" fmla="*/ 829156 h 829156"/>
              <a:gd name="connsiteX1" fmla="*/ 1880 w 3205202"/>
              <a:gd name="connsiteY1" fmla="*/ 405813 h 829156"/>
              <a:gd name="connsiteX2" fmla="*/ 418881 w 3205202"/>
              <a:gd name="connsiteY2" fmla="*/ 1426 h 829156"/>
              <a:gd name="connsiteX3" fmla="*/ 1581427 w 3205202"/>
              <a:gd name="connsiteY3" fmla="*/ 551140 h 829156"/>
              <a:gd name="connsiteX4" fmla="*/ 3205202 w 3205202"/>
              <a:gd name="connsiteY4" fmla="*/ 715422 h 829156"/>
              <a:gd name="connsiteX0" fmla="*/ 311209 w 3242849"/>
              <a:gd name="connsiteY0" fmla="*/ 835159 h 835159"/>
              <a:gd name="connsiteX1" fmla="*/ 1618 w 3242849"/>
              <a:gd name="connsiteY1" fmla="*/ 279127 h 835159"/>
              <a:gd name="connsiteX2" fmla="*/ 456528 w 3242849"/>
              <a:gd name="connsiteY2" fmla="*/ 7429 h 835159"/>
              <a:gd name="connsiteX3" fmla="*/ 1619074 w 3242849"/>
              <a:gd name="connsiteY3" fmla="*/ 557143 h 835159"/>
              <a:gd name="connsiteX4" fmla="*/ 3242849 w 3242849"/>
              <a:gd name="connsiteY4" fmla="*/ 721425 h 835159"/>
              <a:gd name="connsiteX0" fmla="*/ 312716 w 3244356"/>
              <a:gd name="connsiteY0" fmla="*/ 774272 h 774272"/>
              <a:gd name="connsiteX1" fmla="*/ 3125 w 3244356"/>
              <a:gd name="connsiteY1" fmla="*/ 218240 h 774272"/>
              <a:gd name="connsiteX2" fmla="*/ 521217 w 3244356"/>
              <a:gd name="connsiteY2" fmla="*/ 9727 h 774272"/>
              <a:gd name="connsiteX3" fmla="*/ 1620581 w 3244356"/>
              <a:gd name="connsiteY3" fmla="*/ 496256 h 774272"/>
              <a:gd name="connsiteX4" fmla="*/ 3244356 w 3244356"/>
              <a:gd name="connsiteY4" fmla="*/ 660538 h 774272"/>
              <a:gd name="connsiteX0" fmla="*/ 381614 w 3313254"/>
              <a:gd name="connsiteY0" fmla="*/ 789755 h 789755"/>
              <a:gd name="connsiteX1" fmla="*/ 2523 w 3313254"/>
              <a:gd name="connsiteY1" fmla="*/ 145263 h 789755"/>
              <a:gd name="connsiteX2" fmla="*/ 590115 w 3313254"/>
              <a:gd name="connsiteY2" fmla="*/ 25210 h 789755"/>
              <a:gd name="connsiteX3" fmla="*/ 1689479 w 3313254"/>
              <a:gd name="connsiteY3" fmla="*/ 511739 h 789755"/>
              <a:gd name="connsiteX4" fmla="*/ 3313254 w 3313254"/>
              <a:gd name="connsiteY4" fmla="*/ 676021 h 789755"/>
              <a:gd name="connsiteX0" fmla="*/ 293980 w 3225620"/>
              <a:gd name="connsiteY0" fmla="*/ 772982 h 772982"/>
              <a:gd name="connsiteX1" fmla="*/ 3343 w 3225620"/>
              <a:gd name="connsiteY1" fmla="*/ 229587 h 772982"/>
              <a:gd name="connsiteX2" fmla="*/ 502481 w 3225620"/>
              <a:gd name="connsiteY2" fmla="*/ 8437 h 772982"/>
              <a:gd name="connsiteX3" fmla="*/ 1601845 w 3225620"/>
              <a:gd name="connsiteY3" fmla="*/ 494966 h 772982"/>
              <a:gd name="connsiteX4" fmla="*/ 3225620 w 3225620"/>
              <a:gd name="connsiteY4" fmla="*/ 659248 h 772982"/>
              <a:gd name="connsiteX0" fmla="*/ 298982 w 3230622"/>
              <a:gd name="connsiteY0" fmla="*/ 662609 h 662609"/>
              <a:gd name="connsiteX1" fmla="*/ 8345 w 3230622"/>
              <a:gd name="connsiteY1" fmla="*/ 119214 h 662609"/>
              <a:gd name="connsiteX2" fmla="*/ 652802 w 3230622"/>
              <a:gd name="connsiteY2" fmla="*/ 18117 h 662609"/>
              <a:gd name="connsiteX3" fmla="*/ 1606847 w 3230622"/>
              <a:gd name="connsiteY3" fmla="*/ 384593 h 662609"/>
              <a:gd name="connsiteX4" fmla="*/ 3230622 w 3230622"/>
              <a:gd name="connsiteY4" fmla="*/ 548875 h 662609"/>
              <a:gd name="connsiteX0" fmla="*/ 351747 w 3283387"/>
              <a:gd name="connsiteY0" fmla="*/ 549285 h 549285"/>
              <a:gd name="connsiteX1" fmla="*/ 61110 w 3283387"/>
              <a:gd name="connsiteY1" fmla="*/ 5890 h 549285"/>
              <a:gd name="connsiteX2" fmla="*/ 1659612 w 3283387"/>
              <a:gd name="connsiteY2" fmla="*/ 271269 h 549285"/>
              <a:gd name="connsiteX3" fmla="*/ 3283387 w 3283387"/>
              <a:gd name="connsiteY3" fmla="*/ 435551 h 549285"/>
              <a:gd name="connsiteX0" fmla="*/ 420631 w 3352271"/>
              <a:gd name="connsiteY0" fmla="*/ 642744 h 642744"/>
              <a:gd name="connsiteX1" fmla="*/ 54175 w 3352271"/>
              <a:gd name="connsiteY1" fmla="*/ 4571 h 642744"/>
              <a:gd name="connsiteX2" fmla="*/ 1728496 w 3352271"/>
              <a:gd name="connsiteY2" fmla="*/ 364728 h 642744"/>
              <a:gd name="connsiteX3" fmla="*/ 3352271 w 3352271"/>
              <a:gd name="connsiteY3" fmla="*/ 529010 h 642744"/>
              <a:gd name="connsiteX0" fmla="*/ 385740 w 3317380"/>
              <a:gd name="connsiteY0" fmla="*/ 679746 h 679746"/>
              <a:gd name="connsiteX1" fmla="*/ 19284 w 3317380"/>
              <a:gd name="connsiteY1" fmla="*/ 41573 h 679746"/>
              <a:gd name="connsiteX2" fmla="*/ 1693605 w 3317380"/>
              <a:gd name="connsiteY2" fmla="*/ 401730 h 679746"/>
              <a:gd name="connsiteX3" fmla="*/ 3317380 w 3317380"/>
              <a:gd name="connsiteY3" fmla="*/ 566012 h 679746"/>
              <a:gd name="connsiteX0" fmla="*/ 397080 w 3328720"/>
              <a:gd name="connsiteY0" fmla="*/ 695397 h 695397"/>
              <a:gd name="connsiteX1" fmla="*/ 30624 w 3328720"/>
              <a:gd name="connsiteY1" fmla="*/ 57224 h 695397"/>
              <a:gd name="connsiteX2" fmla="*/ 1704945 w 3328720"/>
              <a:gd name="connsiteY2" fmla="*/ 417381 h 695397"/>
              <a:gd name="connsiteX3" fmla="*/ 3328720 w 3328720"/>
              <a:gd name="connsiteY3" fmla="*/ 581663 h 695397"/>
              <a:gd name="connsiteX0" fmla="*/ 397080 w 3322402"/>
              <a:gd name="connsiteY0" fmla="*/ 694563 h 694563"/>
              <a:gd name="connsiteX1" fmla="*/ 30624 w 3322402"/>
              <a:gd name="connsiteY1" fmla="*/ 56390 h 694563"/>
              <a:gd name="connsiteX2" fmla="*/ 1704945 w 3322402"/>
              <a:gd name="connsiteY2" fmla="*/ 416547 h 694563"/>
              <a:gd name="connsiteX3" fmla="*/ 3322402 w 3322402"/>
              <a:gd name="connsiteY3" fmla="*/ 517643 h 69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2402" h="694563">
                <a:moveTo>
                  <a:pt x="397080" y="694563"/>
                </a:moveTo>
                <a:cubicBezTo>
                  <a:pt x="317576" y="501847"/>
                  <a:pt x="-117853" y="279645"/>
                  <a:pt x="30624" y="56390"/>
                </a:cubicBezTo>
                <a:cubicBezTo>
                  <a:pt x="179101" y="-166865"/>
                  <a:pt x="1156315" y="339671"/>
                  <a:pt x="1704945" y="416547"/>
                </a:cubicBezTo>
                <a:cubicBezTo>
                  <a:pt x="2253575" y="493423"/>
                  <a:pt x="3322402" y="517643"/>
                  <a:pt x="3322402" y="517643"/>
                </a:cubicBezTo>
              </a:path>
            </a:pathLst>
          </a:custGeom>
          <a:ln w="33020" cap="rnd">
            <a:solidFill>
              <a:srgbClr val="008000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8" name="TextBox 115">
            <a:extLst>
              <a:ext uri="{FF2B5EF4-FFF2-40B4-BE49-F238E27FC236}">
                <a16:creationId xmlns:a16="http://schemas.microsoft.com/office/drawing/2014/main" id="{BCBEAE72-CC03-1406-0ED9-262A4A04F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7371" y="3786734"/>
            <a:ext cx="1086101" cy="68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Strong </a:t>
            </a:r>
            <a:r>
              <a:rPr lang="en-US" altLang="en-US" sz="967" b="1" dirty="0">
                <a:solidFill>
                  <a:srgbClr val="FF0000"/>
                </a:solidFill>
                <a:latin typeface="Helvetica" pitchFamily="2" charset="0"/>
              </a:rPr>
              <a:t>horizontal</a:t>
            </a:r>
            <a:r>
              <a:rPr lang="en-US" altLang="en-US" sz="967" b="1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 water vapor flux</a:t>
            </a:r>
          </a:p>
        </p:txBody>
      </p:sp>
      <p:sp>
        <p:nvSpPr>
          <p:cNvPr id="49" name="TextBox 116">
            <a:extLst>
              <a:ext uri="{FF2B5EF4-FFF2-40B4-BE49-F238E27FC236}">
                <a16:creationId xmlns:a16="http://schemas.microsoft.com/office/drawing/2014/main" id="{049EC806-1EEE-62F6-F9BA-FB94CA2E0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485" y="3244784"/>
            <a:ext cx="647934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Very dry</a:t>
            </a:r>
          </a:p>
        </p:txBody>
      </p:sp>
      <p:sp>
        <p:nvSpPr>
          <p:cNvPr id="50" name="TextBox 57">
            <a:extLst>
              <a:ext uri="{FF2B5EF4-FFF2-40B4-BE49-F238E27FC236}">
                <a16:creationId xmlns:a16="http://schemas.microsoft.com/office/drawing/2014/main" id="{13D363CB-7ABC-21A3-9207-B150ACC4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540" y="2964398"/>
            <a:ext cx="322525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1" name="TextBox 92">
            <a:extLst>
              <a:ext uri="{FF2B5EF4-FFF2-40B4-BE49-F238E27FC236}">
                <a16:creationId xmlns:a16="http://schemas.microsoft.com/office/drawing/2014/main" id="{262D3861-6EFC-3CD1-722E-069C59084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624" y="3109074"/>
            <a:ext cx="322525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30</a:t>
            </a:r>
          </a:p>
        </p:txBody>
      </p:sp>
      <p:sp>
        <p:nvSpPr>
          <p:cNvPr id="52" name="TextBox 98">
            <a:extLst>
              <a:ext uri="{FF2B5EF4-FFF2-40B4-BE49-F238E27FC236}">
                <a16:creationId xmlns:a16="http://schemas.microsoft.com/office/drawing/2014/main" id="{2EFDC189-730A-1278-B2F6-9496D05F6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5172" y="3279860"/>
            <a:ext cx="647934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20 m s</a:t>
            </a:r>
            <a:r>
              <a:rPr lang="en-US" altLang="en-US" sz="967" baseline="30000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–1</a:t>
            </a:r>
          </a:p>
        </p:txBody>
      </p:sp>
      <p:sp>
        <p:nvSpPr>
          <p:cNvPr id="53" name="Freeform 49">
            <a:extLst>
              <a:ext uri="{FF2B5EF4-FFF2-40B4-BE49-F238E27FC236}">
                <a16:creationId xmlns:a16="http://schemas.microsoft.com/office/drawing/2014/main" id="{4D7D4C8D-F678-7EA3-1A00-C1FF58B4C169}"/>
              </a:ext>
            </a:extLst>
          </p:cNvPr>
          <p:cNvSpPr/>
          <p:nvPr/>
        </p:nvSpPr>
        <p:spPr>
          <a:xfrm rot="6321959" flipV="1">
            <a:off x="10055522" y="4444429"/>
            <a:ext cx="312665" cy="46077"/>
          </a:xfrm>
          <a:custGeom>
            <a:avLst/>
            <a:gdLst>
              <a:gd name="connsiteX0" fmla="*/ 626533 w 626533"/>
              <a:gd name="connsiteY0" fmla="*/ 29321 h 191172"/>
              <a:gd name="connsiteX1" fmla="*/ 287867 w 626533"/>
              <a:gd name="connsiteY1" fmla="*/ 12387 h 191172"/>
              <a:gd name="connsiteX2" fmla="*/ 406400 w 626533"/>
              <a:gd name="connsiteY2" fmla="*/ 190187 h 191172"/>
              <a:gd name="connsiteX3" fmla="*/ 0 w 626533"/>
              <a:gd name="connsiteY3" fmla="*/ 88587 h 191172"/>
              <a:gd name="connsiteX0" fmla="*/ 343125 w 343125"/>
              <a:gd name="connsiteY0" fmla="*/ 141819 h 303058"/>
              <a:gd name="connsiteX1" fmla="*/ 4459 w 343125"/>
              <a:gd name="connsiteY1" fmla="*/ 124885 h 303058"/>
              <a:gd name="connsiteX2" fmla="*/ 122992 w 343125"/>
              <a:gd name="connsiteY2" fmla="*/ 302685 h 303058"/>
              <a:gd name="connsiteX3" fmla="*/ 131066 w 343125"/>
              <a:gd name="connsiteY3" fmla="*/ 0 h 303058"/>
              <a:gd name="connsiteX0" fmla="*/ 344504 w 344504"/>
              <a:gd name="connsiteY0" fmla="*/ 141819 h 141819"/>
              <a:gd name="connsiteX1" fmla="*/ 5838 w 344504"/>
              <a:gd name="connsiteY1" fmla="*/ 124885 h 141819"/>
              <a:gd name="connsiteX2" fmla="*/ 132445 w 344504"/>
              <a:gd name="connsiteY2" fmla="*/ 0 h 141819"/>
              <a:gd name="connsiteX0" fmla="*/ 45440 w 339642"/>
              <a:gd name="connsiteY0" fmla="*/ 109940 h 128680"/>
              <a:gd name="connsiteX1" fmla="*/ 213035 w 339642"/>
              <a:gd name="connsiteY1" fmla="*/ 124885 h 128680"/>
              <a:gd name="connsiteX2" fmla="*/ 339642 w 339642"/>
              <a:gd name="connsiteY2" fmla="*/ 0 h 128680"/>
              <a:gd name="connsiteX0" fmla="*/ 0 w 294202"/>
              <a:gd name="connsiteY0" fmla="*/ 109940 h 188559"/>
              <a:gd name="connsiteX1" fmla="*/ 167595 w 294202"/>
              <a:gd name="connsiteY1" fmla="*/ 124885 h 188559"/>
              <a:gd name="connsiteX2" fmla="*/ 294202 w 294202"/>
              <a:gd name="connsiteY2" fmla="*/ 0 h 188559"/>
              <a:gd name="connsiteX0" fmla="*/ 0 w 294202"/>
              <a:gd name="connsiteY0" fmla="*/ 109940 h 109940"/>
              <a:gd name="connsiteX1" fmla="*/ 294202 w 294202"/>
              <a:gd name="connsiteY1" fmla="*/ 0 h 109940"/>
              <a:gd name="connsiteX0" fmla="*/ 0 w 294202"/>
              <a:gd name="connsiteY0" fmla="*/ 109940 h 209444"/>
              <a:gd name="connsiteX1" fmla="*/ 294202 w 294202"/>
              <a:gd name="connsiteY1" fmla="*/ 0 h 209444"/>
              <a:gd name="connsiteX0" fmla="*/ 0 w 295282"/>
              <a:gd name="connsiteY0" fmla="*/ 109940 h 236405"/>
              <a:gd name="connsiteX1" fmla="*/ 294202 w 295282"/>
              <a:gd name="connsiteY1" fmla="*/ 0 h 236405"/>
              <a:gd name="connsiteX0" fmla="*/ 0 w 294202"/>
              <a:gd name="connsiteY0" fmla="*/ 109940 h 234115"/>
              <a:gd name="connsiteX1" fmla="*/ 294202 w 294202"/>
              <a:gd name="connsiteY1" fmla="*/ 0 h 234115"/>
              <a:gd name="connsiteX0" fmla="*/ 0 w 294202"/>
              <a:gd name="connsiteY0" fmla="*/ 109940 h 219498"/>
              <a:gd name="connsiteX1" fmla="*/ 294202 w 294202"/>
              <a:gd name="connsiteY1" fmla="*/ 0 h 21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202" h="219498">
                <a:moveTo>
                  <a:pt x="0" y="109940"/>
                </a:moveTo>
                <a:cubicBezTo>
                  <a:pt x="161170" y="372467"/>
                  <a:pt x="253777" y="92663"/>
                  <a:pt x="294202" y="0"/>
                </a:cubicBezTo>
              </a:path>
            </a:pathLst>
          </a:cu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A5365DCE-4AE1-64FE-556D-37BE6F8526DF}"/>
              </a:ext>
            </a:extLst>
          </p:cNvPr>
          <p:cNvSpPr/>
          <p:nvPr/>
        </p:nvSpPr>
        <p:spPr>
          <a:xfrm rot="16200000">
            <a:off x="10041265" y="4503670"/>
            <a:ext cx="129454" cy="2017515"/>
          </a:xfrm>
          <a:prstGeom prst="leftBrace">
            <a:avLst>
              <a:gd name="adj1" fmla="val 5801"/>
              <a:gd name="adj2" fmla="val 38025"/>
            </a:avLst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5" name="TextBox 61">
            <a:extLst>
              <a:ext uri="{FF2B5EF4-FFF2-40B4-BE49-F238E27FC236}">
                <a16:creationId xmlns:a16="http://schemas.microsoft.com/office/drawing/2014/main" id="{A95AB2FA-1A66-0D16-751A-128C4715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3679" y="5124068"/>
            <a:ext cx="322525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25</a:t>
            </a:r>
          </a:p>
        </p:txBody>
      </p:sp>
      <p:sp>
        <p:nvSpPr>
          <p:cNvPr id="57" name="TextBox 77">
            <a:extLst>
              <a:ext uri="{FF2B5EF4-FFF2-40B4-BE49-F238E27FC236}">
                <a16:creationId xmlns:a16="http://schemas.microsoft.com/office/drawing/2014/main" id="{7889BE3A-70D9-4B77-93CD-2E58E51D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351" y="5379683"/>
            <a:ext cx="277640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44">
                <a:solidFill>
                  <a:schemeClr val="bg2">
                    <a:lumMod val="10000"/>
                  </a:schemeClr>
                </a:solidFill>
              </a:rPr>
              <a:t>A</a:t>
            </a:r>
          </a:p>
        </p:txBody>
      </p:sp>
      <p:sp>
        <p:nvSpPr>
          <p:cNvPr id="58" name="TextBox 78">
            <a:extLst>
              <a:ext uri="{FF2B5EF4-FFF2-40B4-BE49-F238E27FC236}">
                <a16:creationId xmlns:a16="http://schemas.microsoft.com/office/drawing/2014/main" id="{1FBCEBF8-BDF2-3AEA-4862-40E4A74CD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2558" y="5379682"/>
            <a:ext cx="311624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44">
                <a:solidFill>
                  <a:schemeClr val="bg2">
                    <a:lumMod val="10000"/>
                  </a:schemeClr>
                </a:solidFill>
              </a:rPr>
              <a:t>A’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461F5F9-DF01-70CB-A0D2-404F928319C1}"/>
              </a:ext>
            </a:extLst>
          </p:cNvPr>
          <p:cNvCxnSpPr/>
          <p:nvPr/>
        </p:nvCxnSpPr>
        <p:spPr bwMode="auto">
          <a:xfrm rot="5400000">
            <a:off x="8291430" y="5221155"/>
            <a:ext cx="0" cy="600099"/>
          </a:xfrm>
          <a:prstGeom prst="line">
            <a:avLst/>
          </a:prstGeom>
          <a:ln w="34925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41">
            <a:extLst>
              <a:ext uri="{FF2B5EF4-FFF2-40B4-BE49-F238E27FC236}">
                <a16:creationId xmlns:a16="http://schemas.microsoft.com/office/drawing/2014/main" id="{660CD867-2639-D514-4545-2AB8A39AD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299" y="5521208"/>
            <a:ext cx="590226" cy="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7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250 km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851087-F2DD-3C90-ACF5-A204017865C6}"/>
              </a:ext>
            </a:extLst>
          </p:cNvPr>
          <p:cNvCxnSpPr/>
          <p:nvPr/>
        </p:nvCxnSpPr>
        <p:spPr>
          <a:xfrm flipH="1" flipV="1">
            <a:off x="6566292" y="2160871"/>
            <a:ext cx="6363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42">
            <a:extLst>
              <a:ext uri="{FF2B5EF4-FFF2-40B4-BE49-F238E27FC236}">
                <a16:creationId xmlns:a16="http://schemas.microsoft.com/office/drawing/2014/main" id="{98CCC090-604E-B249-2262-7C414860A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726" y="2027030"/>
            <a:ext cx="705417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6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12 km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3500FD-3522-6666-5F39-F2765D60B1A2}"/>
              </a:ext>
            </a:extLst>
          </p:cNvPr>
          <p:cNvSpPr/>
          <p:nvPr/>
        </p:nvSpPr>
        <p:spPr>
          <a:xfrm>
            <a:off x="6587131" y="3273304"/>
            <a:ext cx="30718" cy="88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96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4" name="TextBox 68">
            <a:extLst>
              <a:ext uri="{FF2B5EF4-FFF2-40B4-BE49-F238E27FC236}">
                <a16:creationId xmlns:a16="http://schemas.microsoft.com/office/drawing/2014/main" id="{BB42D738-4862-9F9B-1951-0F8CA4A6B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07" y="2664414"/>
            <a:ext cx="345479" cy="2411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7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60</a:t>
            </a:r>
          </a:p>
        </p:txBody>
      </p:sp>
      <p:sp>
        <p:nvSpPr>
          <p:cNvPr id="65" name="TextBox 51">
            <a:extLst>
              <a:ext uri="{FF2B5EF4-FFF2-40B4-BE49-F238E27FC236}">
                <a16:creationId xmlns:a16="http://schemas.microsoft.com/office/drawing/2014/main" id="{1D938596-8C95-9C9D-9D4F-2F0C2A810B0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184588" y="3722869"/>
            <a:ext cx="1779450" cy="2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6" dirty="0">
                <a:solidFill>
                  <a:schemeClr val="bg2">
                    <a:lumMod val="10000"/>
                  </a:schemeClr>
                </a:solidFill>
                <a:latin typeface="Helvetica" pitchFamily="2" charset="0"/>
              </a:rPr>
              <a:t>Altitude (km, (MSL)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F14FD97-76D9-7E84-AAEE-6871A1C2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521" y="5883117"/>
            <a:ext cx="3525000" cy="386376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8EB36BB-6047-87CF-F269-B7F5380C26BF}"/>
              </a:ext>
            </a:extLst>
          </p:cNvPr>
          <p:cNvCxnSpPr/>
          <p:nvPr/>
        </p:nvCxnSpPr>
        <p:spPr bwMode="auto">
          <a:xfrm rot="5400000">
            <a:off x="8291431" y="5221155"/>
            <a:ext cx="0" cy="600099"/>
          </a:xfrm>
          <a:prstGeom prst="line">
            <a:avLst/>
          </a:prstGeom>
          <a:ln w="34925">
            <a:solidFill>
              <a:srgbClr val="00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2865F52-2A7E-6DA9-DF4A-406973473E7C}"/>
              </a:ext>
            </a:extLst>
          </p:cNvPr>
          <p:cNvSpPr/>
          <p:nvPr/>
        </p:nvSpPr>
        <p:spPr>
          <a:xfrm>
            <a:off x="3575748" y="5883117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bg2">
                    <a:lumMod val="10000"/>
                  </a:schemeClr>
                </a:solidFill>
              </a:rPr>
              <a:t>Haase</a:t>
            </a:r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 et al., JGR, 2021</a:t>
            </a:r>
          </a:p>
        </p:txBody>
      </p:sp>
    </p:spTree>
    <p:extLst>
      <p:ext uri="{BB962C8B-B14F-4D97-AF65-F5344CB8AC3E}">
        <p14:creationId xmlns:p14="http://schemas.microsoft.com/office/powerpoint/2010/main" val="63107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9CB-BCAC-7261-F267-53B220F4F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Numerical Simulations of 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5C58B-002B-7836-6D92-663A78FE8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2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C0EE7-0A33-4D53-CFD3-CDCEF019D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92" y="1546871"/>
            <a:ext cx="2778917" cy="4350815"/>
          </a:xfrm>
        </p:spPr>
        <p:txBody>
          <a:bodyPr/>
          <a:lstStyle/>
          <a:p>
            <a:r>
              <a:rPr lang="en-US" sz="1800" dirty="0"/>
              <a:t>Research to operations, multi-center collaborati</a:t>
            </a:r>
            <a:r>
              <a:rPr lang="en-US" dirty="0"/>
              <a:t>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Lead by the Center for Western Weather and Water Extremes (CW3E)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800" dirty="0"/>
              <a:t>Routine flights over ARs forecast to impact West Coast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very winter since 2016 (except 2017)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800" dirty="0"/>
              <a:t>Focus is dropsondes but includes Airborne RO and Drifting Buoys </a:t>
            </a:r>
            <a:endParaRPr lang="en-US" sz="1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FA3261-CFFE-C173-966B-BD61C172C6D5}"/>
              </a:ext>
            </a:extLst>
          </p:cNvPr>
          <p:cNvSpPr txBox="1">
            <a:spLocks/>
          </p:cNvSpPr>
          <p:nvPr/>
        </p:nvSpPr>
        <p:spPr>
          <a:xfrm>
            <a:off x="296792" y="187841"/>
            <a:ext cx="9204790" cy="115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90B7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Atmospheric River Reconnaissance (AR Recon) </a:t>
            </a:r>
          </a:p>
        </p:txBody>
      </p:sp>
      <p:pic>
        <p:nvPicPr>
          <p:cNvPr id="2" name="Google Shape;189;p28">
            <a:extLst>
              <a:ext uri="{FF2B5EF4-FFF2-40B4-BE49-F238E27FC236}">
                <a16:creationId xmlns:a16="http://schemas.microsoft.com/office/drawing/2014/main" id="{A29A2EB5-2316-D3AC-259E-90CB440B07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641" t="17198" r="26818" b="16755"/>
          <a:stretch/>
        </p:blipFill>
        <p:spPr>
          <a:xfrm>
            <a:off x="3238652" y="1213842"/>
            <a:ext cx="8850521" cy="5016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430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map of the united states&#10;&#10;Description automatically generated">
            <a:extLst>
              <a:ext uri="{FF2B5EF4-FFF2-40B4-BE49-F238E27FC236}">
                <a16:creationId xmlns:a16="http://schemas.microsoft.com/office/drawing/2014/main" id="{DC58FF5B-D405-6B5F-94EE-5D226B8D76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638" b="3861"/>
          <a:stretch/>
        </p:blipFill>
        <p:spPr>
          <a:xfrm>
            <a:off x="6096000" y="1126435"/>
            <a:ext cx="5650429" cy="469742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EFD-1927-2F2A-F3C0-4E12E9160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560"/>
            <a:ext cx="5181600" cy="4351338"/>
          </a:xfrm>
        </p:spPr>
        <p:txBody>
          <a:bodyPr/>
          <a:lstStyle/>
          <a:p>
            <a:r>
              <a:rPr lang="en-US" dirty="0"/>
              <a:t>Run by CW3E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 Near real-time (supporting AR Recon)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During N. Hemisphere Winter over NE Pacific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Available for 2019-2022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Primary forcing by GFS (ECMWF as well)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Initialized daily at 00 UTC &amp; 12 UTC (for GFS forced)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Grid Dimensions: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618 x 569 mass grid points (lambert conformal)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9 km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60 layers with top at 10 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Some changes between years/forcing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07872-A611-00FF-D1DE-99F128E546F0}"/>
              </a:ext>
            </a:extLst>
          </p:cNvPr>
          <p:cNvSpPr txBox="1"/>
          <p:nvPr/>
        </p:nvSpPr>
        <p:spPr>
          <a:xfrm>
            <a:off x="220592" y="5823858"/>
            <a:ext cx="579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Described in </a:t>
            </a:r>
            <a:r>
              <a:rPr lang="en-US" sz="1600" i="1" dirty="0">
                <a:solidFill>
                  <a:srgbClr val="000000"/>
                </a:solidFill>
              </a:rPr>
              <a:t>Cobb et al., J. Hydrometeorology, 2023</a:t>
            </a:r>
          </a:p>
          <a:p>
            <a:pPr algn="ctr"/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E5688-6809-7C91-2709-68C10CC5A822}"/>
              </a:ext>
            </a:extLst>
          </p:cNvPr>
          <p:cNvSpPr txBox="1"/>
          <p:nvPr/>
        </p:nvSpPr>
        <p:spPr>
          <a:xfrm rot="16200000">
            <a:off x="10090783" y="3464340"/>
            <a:ext cx="300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Integrated Vapor Transport (kg/m/s)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4BCB0-1A9D-4751-8EAA-7C7A9868EEF3}"/>
              </a:ext>
            </a:extLst>
          </p:cNvPr>
          <p:cNvSpPr txBox="1"/>
          <p:nvPr/>
        </p:nvSpPr>
        <p:spPr>
          <a:xfrm>
            <a:off x="6394459" y="5823858"/>
            <a:ext cx="4843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West WRF forecasts provided by CW3E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4E3F5-9083-53BA-3A29-21E5E2AF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of West WRF NWP forecasts</a:t>
            </a:r>
          </a:p>
        </p:txBody>
      </p:sp>
    </p:spTree>
    <p:extLst>
      <p:ext uri="{BB962C8B-B14F-4D97-AF65-F5344CB8AC3E}">
        <p14:creationId xmlns:p14="http://schemas.microsoft.com/office/powerpoint/2010/main" val="427277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 descr="A map of the united states&#10;&#10;Description automatically generated">
            <a:extLst>
              <a:ext uri="{FF2B5EF4-FFF2-40B4-BE49-F238E27FC236}">
                <a16:creationId xmlns:a16="http://schemas.microsoft.com/office/drawing/2014/main" id="{BE5D9E96-B7C6-FAF1-4EFD-C7D64B285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833792"/>
            <a:ext cx="5650429" cy="519041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4E3F5-9083-53BA-3A29-21E5E2AF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of West WRF NWP forecasts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EFD-1927-2F2A-F3C0-4E12E9160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560"/>
            <a:ext cx="5181600" cy="4351338"/>
          </a:xfrm>
        </p:spPr>
        <p:txBody>
          <a:bodyPr/>
          <a:lstStyle/>
          <a:p>
            <a:r>
              <a:rPr lang="en-US" dirty="0"/>
              <a:t>Parameterizations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Grell</a:t>
            </a:r>
            <a:r>
              <a:rPr lang="en-US" sz="1600" dirty="0"/>
              <a:t>-Freitas Cumulus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Thompson Microphysics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Noah land surface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RRTM long &amp; short wave</a:t>
            </a:r>
          </a:p>
          <a:p>
            <a:endParaRPr lang="en-US" sz="1600" dirty="0"/>
          </a:p>
          <a:p>
            <a:r>
              <a:rPr lang="en-US" dirty="0"/>
              <a:t>Details of Thompson Microphysics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double moment for rain and cloud 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Mass Variables:  Qc </a:t>
            </a:r>
            <a:r>
              <a:rPr lang="en-US" sz="1600" dirty="0" err="1"/>
              <a:t>Qr</a:t>
            </a:r>
            <a:r>
              <a:rPr lang="en-US" sz="1600" dirty="0"/>
              <a:t> Qi Qs </a:t>
            </a:r>
            <a:r>
              <a:rPr lang="en-US" sz="1600" dirty="0" err="1"/>
              <a:t>Qg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Number Variables:  Nice &amp; </a:t>
            </a:r>
            <a:r>
              <a:rPr lang="en-US" sz="1600" dirty="0" err="1"/>
              <a:t>Nrain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07872-A611-00FF-D1DE-99F128E546F0}"/>
              </a:ext>
            </a:extLst>
          </p:cNvPr>
          <p:cNvSpPr txBox="1"/>
          <p:nvPr/>
        </p:nvSpPr>
        <p:spPr>
          <a:xfrm>
            <a:off x="220592" y="5823858"/>
            <a:ext cx="57992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Described in </a:t>
            </a:r>
            <a:r>
              <a:rPr lang="en-US" sz="1600" i="1" dirty="0">
                <a:solidFill>
                  <a:srgbClr val="000000"/>
                </a:solidFill>
              </a:rPr>
              <a:t>Cobb et al., J. Hydrometeorology, 2023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C650D-995D-E436-3CE4-7BDE06629F2E}"/>
              </a:ext>
            </a:extLst>
          </p:cNvPr>
          <p:cNvSpPr txBox="1"/>
          <p:nvPr/>
        </p:nvSpPr>
        <p:spPr>
          <a:xfrm rot="16200000">
            <a:off x="10090783" y="3464340"/>
            <a:ext cx="300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Integrated Vapor Transport (kg/m/s)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86333-EDE2-2103-6558-6127CA7801C1}"/>
              </a:ext>
            </a:extLst>
          </p:cNvPr>
          <p:cNvSpPr txBox="1"/>
          <p:nvPr/>
        </p:nvSpPr>
        <p:spPr>
          <a:xfrm>
            <a:off x="6394459" y="5823858"/>
            <a:ext cx="4843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West WRF forecasts provided by CW3E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466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50C7-70E3-8C52-8387-CE0582171D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1F15D-8964-983A-DB0F-14B510C9EF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Contact info: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Michael Murphy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>
                <a:solidFill>
                  <a:srgbClr val="000000"/>
                </a:solidFill>
              </a:rPr>
              <a:t>mjmurphy@umbc.edu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4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E2DA-D4B2-E04A-C7A2-E382206B9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49B99-2146-DF5A-762A-28FF80C258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Overview of Atmospheric Rivers (ARs)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Summary of how GNSS-RO perform in ARs</a:t>
            </a:r>
            <a:endParaRPr lang="en-US" sz="2400" dirty="0">
              <a:solidFill>
                <a:schemeClr val="bg2">
                  <a:lumMod val="10000"/>
                </a:schemeClr>
              </a:solidFill>
              <a:effectLst/>
            </a:endParaRPr>
          </a:p>
          <a:p>
            <a:pPr lvl="1" indent="0" algn="l">
              <a:buNone/>
            </a:pPr>
            <a:endParaRPr lang="en-US" sz="2000" dirty="0">
              <a:solidFill>
                <a:schemeClr val="bg2">
                  <a:lumMod val="10000"/>
                </a:schemeClr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Numerical Simulations of ARs used as part of the Multi-center Exercise</a:t>
            </a:r>
            <a:endParaRPr lang="en-US" sz="2400" dirty="0">
              <a:solidFill>
                <a:schemeClr val="bg2">
                  <a:lumMod val="10000"/>
                </a:schemeClr>
              </a:solidFill>
              <a:effectLst/>
            </a:endParaRP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38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9CB-BCAC-7261-F267-53B220F4F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</a:t>
            </a:r>
            <a:br>
              <a:rPr lang="en-US" dirty="0"/>
            </a:br>
            <a:r>
              <a:rPr lang="en-US" dirty="0"/>
              <a:t>Atmospheric Rivers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5C58B-002B-7836-6D92-663A78FE8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5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0DC7-8913-6F56-8CDA-C6352698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 Description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943869-6593-FD0C-EA6D-61E12AA3D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800" y="1912562"/>
            <a:ext cx="2249556" cy="3613594"/>
          </a:xfrm>
        </p:spPr>
        <p:txBody>
          <a:bodyPr/>
          <a:lstStyle/>
          <a:p>
            <a:r>
              <a:rPr lang="en-US" dirty="0"/>
              <a:t>Responsible for vast majority of meridional flux of water vapor</a:t>
            </a:r>
          </a:p>
          <a:p>
            <a:endParaRPr lang="en-US" dirty="0"/>
          </a:p>
          <a:p>
            <a:r>
              <a:rPr lang="en-US" dirty="0"/>
              <a:t>Impact west coast of continents in mid-latitudes globally</a:t>
            </a:r>
          </a:p>
          <a:p>
            <a:endParaRPr lang="en-US" dirty="0"/>
          </a:p>
        </p:txBody>
      </p:sp>
      <p:pic>
        <p:nvPicPr>
          <p:cNvPr id="11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CCCB4389-9CB2-7AB9-0B6B-ABEB9924D7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79844" y="1342719"/>
            <a:ext cx="9250821" cy="43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1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0DC7-8913-6F56-8CDA-C6352698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 Description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943869-6593-FD0C-EA6D-61E12AA3D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8133" y="1555763"/>
            <a:ext cx="5007649" cy="4351338"/>
          </a:xfrm>
        </p:spPr>
        <p:txBody>
          <a:bodyPr/>
          <a:lstStyle/>
          <a:p>
            <a:r>
              <a:rPr lang="en-US" dirty="0"/>
              <a:t>Associated with Extra-tropical Cyclones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strong low-level winds ahead of cold front</a:t>
            </a:r>
          </a:p>
          <a:p>
            <a:endParaRPr lang="en-US" dirty="0"/>
          </a:p>
          <a:p>
            <a:r>
              <a:rPr lang="en-US" dirty="0"/>
              <a:t>Identified using Integrated Vapor Transport (IVT)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Communicated to the Public using AR scale (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+mn-lt"/>
                <a:cs typeface="+mn-lt"/>
              </a:rPr>
              <a:t>Ralph et al., BAMS, 2019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Contribute to water resources but also major flooding events</a:t>
            </a:r>
          </a:p>
        </p:txBody>
      </p:sp>
      <p:pic>
        <p:nvPicPr>
          <p:cNvPr id="5" name="Google Shape;280;g1188d8b439a_0_1333">
            <a:extLst>
              <a:ext uri="{FF2B5EF4-FFF2-40B4-BE49-F238E27FC236}">
                <a16:creationId xmlns:a16="http://schemas.microsoft.com/office/drawing/2014/main" id="{45D0CD8D-433C-D4CA-C920-F87DDDBF678A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08960" y="1335418"/>
            <a:ext cx="5850467" cy="47847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9184C-BDD1-E32E-C852-77C19F1C616E}"/>
              </a:ext>
            </a:extLst>
          </p:cNvPr>
          <p:cNvSpPr txBox="1"/>
          <p:nvPr/>
        </p:nvSpPr>
        <p:spPr>
          <a:xfrm rot="16200000">
            <a:off x="10411558" y="3615457"/>
            <a:ext cx="300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Integrated Vapor Transport (kg/m/s)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EC2DB-2EFD-F80B-A576-E812CC8FF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3297382"/>
            <a:ext cx="2128644" cy="7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90DC7-8913-6F56-8CDA-C6352698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 Structure</a:t>
            </a:r>
          </a:p>
        </p:txBody>
      </p:sp>
      <p:pic>
        <p:nvPicPr>
          <p:cNvPr id="5" name="Picture 2" descr="atmospheric river figure 1b‎">
            <a:extLst>
              <a:ext uri="{FF2B5EF4-FFF2-40B4-BE49-F238E27FC236}">
                <a16:creationId xmlns:a16="http://schemas.microsoft.com/office/drawing/2014/main" id="{9B91B37C-A509-32EB-404A-E82BCFC7104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82" y="1375272"/>
            <a:ext cx="6130062" cy="45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60E5F-272F-B8C9-099A-89C882F37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75909" cy="4351338"/>
          </a:xfrm>
        </p:spPr>
        <p:txBody>
          <a:bodyPr/>
          <a:lstStyle/>
          <a:p>
            <a:r>
              <a:rPr lang="en-US" dirty="0"/>
              <a:t>Low-level core of vapor transport near 1 km above surface</a:t>
            </a:r>
          </a:p>
          <a:p>
            <a:endParaRPr lang="en-US" dirty="0"/>
          </a:p>
          <a:p>
            <a:r>
              <a:rPr lang="en-US" dirty="0"/>
              <a:t>Associated with relatively shallow convection </a:t>
            </a:r>
          </a:p>
          <a:p>
            <a:endParaRPr lang="en-US" dirty="0"/>
          </a:p>
          <a:p>
            <a:r>
              <a:rPr lang="en-US" dirty="0"/>
              <a:t>Few frozen hydrometeors, especially while over oceans.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A027D8-0764-A868-7A47-19D77F3177E3}"/>
              </a:ext>
            </a:extLst>
          </p:cNvPr>
          <p:cNvSpPr/>
          <p:nvPr/>
        </p:nvSpPr>
        <p:spPr>
          <a:xfrm>
            <a:off x="7809081" y="5992297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</a:rPr>
              <a:t>Ralph et al. 2017</a:t>
            </a:r>
          </a:p>
        </p:txBody>
      </p:sp>
    </p:spTree>
    <p:extLst>
      <p:ext uri="{BB962C8B-B14F-4D97-AF65-F5344CB8AC3E}">
        <p14:creationId xmlns:p14="http://schemas.microsoft.com/office/powerpoint/2010/main" val="2325057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4F6C0-20EE-B79F-EC43-C9C41B48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River Precipitation</a:t>
            </a:r>
          </a:p>
        </p:txBody>
      </p:sp>
      <p:pic>
        <p:nvPicPr>
          <p:cNvPr id="10" name="Content Placeholder 9" descr="A diagram of water flow&#10;&#10;Description automatically generated">
            <a:extLst>
              <a:ext uri="{FF2B5EF4-FFF2-40B4-BE49-F238E27FC236}">
                <a16:creationId xmlns:a16="http://schemas.microsoft.com/office/drawing/2014/main" id="{BBA02E96-7E5F-4149-6B6F-AFB38ACA3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408"/>
          <a:stretch/>
        </p:blipFill>
        <p:spPr>
          <a:xfrm>
            <a:off x="3414547" y="1704109"/>
            <a:ext cx="8480662" cy="45720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BC0A7F-0B4F-296F-F0FC-FD97B8ED9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964" y="1811770"/>
            <a:ext cx="26670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Orographic lifting is a key process in releasing the moisture transported within AR</a:t>
            </a:r>
          </a:p>
          <a:p>
            <a:endParaRPr lang="en-US" dirty="0"/>
          </a:p>
          <a:p>
            <a:r>
              <a:rPr lang="en-US" dirty="0"/>
              <a:t>Generally shallow convection and limited precipitation associated with ARs over ocean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9CB-BCAC-7261-F267-53B220F4F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GNSS-RO in</a:t>
            </a:r>
            <a:br>
              <a:rPr lang="en-US" dirty="0"/>
            </a:br>
            <a:r>
              <a:rPr lang="en-US" dirty="0"/>
              <a:t>Atmospheric Rivers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5C58B-002B-7836-6D92-663A78FE8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3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89E5-C09E-91B9-50C5-AED3275D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GNSS-RO is one of the few observation types that sample within ARs</a:t>
            </a:r>
          </a:p>
        </p:txBody>
      </p:sp>
      <p:pic>
        <p:nvPicPr>
          <p:cNvPr id="3" name="Google Shape;199;p29" descr="Diagram, engineering drawing&#10;&#10;Description automatically generated">
            <a:extLst>
              <a:ext uri="{FF2B5EF4-FFF2-40B4-BE49-F238E27FC236}">
                <a16:creationId xmlns:a16="http://schemas.microsoft.com/office/drawing/2014/main" id="{3A5EA013-E810-9FC2-AF42-5EEB61D054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53576"/>
          <a:stretch/>
        </p:blipFill>
        <p:spPr>
          <a:xfrm>
            <a:off x="2838199" y="1189233"/>
            <a:ext cx="9053661" cy="50452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0;p29">
            <a:extLst>
              <a:ext uri="{FF2B5EF4-FFF2-40B4-BE49-F238E27FC236}">
                <a16:creationId xmlns:a16="http://schemas.microsoft.com/office/drawing/2014/main" id="{25DC72BE-E3E5-20E2-1722-F5D3C742B49F}"/>
              </a:ext>
            </a:extLst>
          </p:cNvPr>
          <p:cNvSpPr txBox="1"/>
          <p:nvPr/>
        </p:nvSpPr>
        <p:spPr>
          <a:xfrm>
            <a:off x="296792" y="2152513"/>
            <a:ext cx="2377135" cy="381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Only non-radiance </a:t>
            </a:r>
            <a:r>
              <a:rPr lang="en-US" sz="200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</a:t>
            </a: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over the NE Pacific shown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GNSS-RO and dropsondes penetrate the AR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Zheng et al., BAMS, 2021</a:t>
            </a:r>
            <a:endParaRPr i="1" u="none" strike="noStrike" cap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9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8098</TotalTime>
  <Words>1340</Words>
  <Application>Microsoft Macintosh PowerPoint</Application>
  <PresentationFormat>Widescreen</PresentationFormat>
  <Paragraphs>174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 Atmospheric Rivers in the Multi-center Exercise for PAZ</vt:lpstr>
      <vt:lpstr>Outline</vt:lpstr>
      <vt:lpstr>Overview of Atmospheric Rivers</vt:lpstr>
      <vt:lpstr>Atmospheric River Description</vt:lpstr>
      <vt:lpstr>Atmospheric River Description</vt:lpstr>
      <vt:lpstr>Atmospheric River Structure</vt:lpstr>
      <vt:lpstr>Atmospheric River Precipitation</vt:lpstr>
      <vt:lpstr>GNSS-RO in Atmospheric Rivers</vt:lpstr>
      <vt:lpstr>GNSS-RO is one of the few observation types that sample within ARs</vt:lpstr>
      <vt:lpstr>RO profiles penetrate deeper within an AR than in the surrounding environment</vt:lpstr>
      <vt:lpstr>Deeper penetration of RO within an AR likely caused by the lack of sharp refractivity gradients in the vertical within the core of an AR</vt:lpstr>
      <vt:lpstr>Refractivity with respect to the Structure of ARs</vt:lpstr>
      <vt:lpstr>Numerical Simulations of ARs</vt:lpstr>
      <vt:lpstr>PowerPoint Presentation</vt:lpstr>
      <vt:lpstr>Configuration of West WRF NWP forecasts</vt:lpstr>
      <vt:lpstr>Configuration of West WRF NWP forecasts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Murphy, Michael</cp:lastModifiedBy>
  <cp:revision>164</cp:revision>
  <dcterms:created xsi:type="dcterms:W3CDTF">2017-09-25T14:06:05Z</dcterms:created>
  <dcterms:modified xsi:type="dcterms:W3CDTF">2023-12-07T23:37:13Z</dcterms:modified>
</cp:coreProperties>
</file>